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67" r:id="rId3"/>
    <p:sldId id="268" r:id="rId4"/>
    <p:sldId id="269" r:id="rId5"/>
    <p:sldId id="270" r:id="rId6"/>
    <p:sldId id="271" r:id="rId7"/>
    <p:sldId id="275" r:id="rId8"/>
    <p:sldId id="278" r:id="rId9"/>
    <p:sldId id="279" r:id="rId10"/>
    <p:sldId id="280" r:id="rId11"/>
    <p:sldId id="281" r:id="rId12"/>
    <p:sldId id="282" r:id="rId13"/>
    <p:sldId id="276" r:id="rId14"/>
    <p:sldId id="277" r:id="rId15"/>
    <p:sldId id="266"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C63229-0BDE-4FF5-877C-63EF14EC267F}"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C076DBEB-7E37-459F-8D2A-24C8525FF094}">
      <dgm:prSet/>
      <dgm:spPr/>
      <dgm:t>
        <a:bodyPr/>
        <a:lstStyle/>
        <a:p>
          <a:r>
            <a:rPr lang="en-US" dirty="0">
              <a:latin typeface="Algerian" panose="04020705040A02060702" pitchFamily="82" charset="0"/>
            </a:rPr>
            <a:t>TEAM:-</a:t>
          </a:r>
        </a:p>
      </dgm:t>
    </dgm:pt>
    <dgm:pt modelId="{BCB56A7C-1890-469A-B6E8-52D967A13EFB}" type="parTrans" cxnId="{3056DEC4-E0EF-4E20-9395-B562C346EA3F}">
      <dgm:prSet/>
      <dgm:spPr/>
      <dgm:t>
        <a:bodyPr/>
        <a:lstStyle/>
        <a:p>
          <a:endParaRPr lang="en-US"/>
        </a:p>
      </dgm:t>
    </dgm:pt>
    <dgm:pt modelId="{8A5D5B84-65BC-405B-AD30-4DD4557D34AA}" type="sibTrans" cxnId="{3056DEC4-E0EF-4E20-9395-B562C346EA3F}">
      <dgm:prSet/>
      <dgm:spPr/>
      <dgm:t>
        <a:bodyPr/>
        <a:lstStyle/>
        <a:p>
          <a:endParaRPr lang="en-US"/>
        </a:p>
      </dgm:t>
    </dgm:pt>
    <dgm:pt modelId="{A2337351-A1D7-4B23-9AB0-A592C440D9CD}">
      <dgm:prSet/>
      <dgm:spPr/>
      <dgm:t>
        <a:bodyPr/>
        <a:lstStyle/>
        <a:p>
          <a:r>
            <a:rPr lang="en-US" b="0" i="0" dirty="0">
              <a:latin typeface="Amasis MT Pro" panose="02040504050005020304" pitchFamily="18" charset="0"/>
            </a:rPr>
            <a:t>S.J SUMANTH(2010030377)</a:t>
          </a:r>
          <a:r>
            <a:rPr lang="en-US" b="0" i="0" dirty="0"/>
            <a:t>​</a:t>
          </a:r>
          <a:endParaRPr lang="en-US" dirty="0"/>
        </a:p>
      </dgm:t>
    </dgm:pt>
    <dgm:pt modelId="{7F3726AC-0D0B-4B04-A028-260214185E0A}" type="parTrans" cxnId="{7E86395A-5F1B-42C9-BEF8-A35CB5B8C31A}">
      <dgm:prSet/>
      <dgm:spPr/>
      <dgm:t>
        <a:bodyPr/>
        <a:lstStyle/>
        <a:p>
          <a:endParaRPr lang="en-US"/>
        </a:p>
      </dgm:t>
    </dgm:pt>
    <dgm:pt modelId="{F432EF72-2D3A-4856-B456-620A51935F44}" type="sibTrans" cxnId="{7E86395A-5F1B-42C9-BEF8-A35CB5B8C31A}">
      <dgm:prSet/>
      <dgm:spPr/>
      <dgm:t>
        <a:bodyPr/>
        <a:lstStyle/>
        <a:p>
          <a:endParaRPr lang="en-US"/>
        </a:p>
      </dgm:t>
    </dgm:pt>
    <dgm:pt modelId="{24C3973B-B49E-4206-A2AD-D5E55E91BFFD}">
      <dgm:prSet/>
      <dgm:spPr/>
      <dgm:t>
        <a:bodyPr/>
        <a:lstStyle/>
        <a:p>
          <a:r>
            <a:rPr lang="en-US" b="0" i="0" dirty="0">
              <a:latin typeface="Amasis MT Pro" panose="02040504050005020304" pitchFamily="18" charset="0"/>
            </a:rPr>
            <a:t>K.SREEVARUN(200030451)</a:t>
          </a:r>
          <a:r>
            <a:rPr lang="en-US" b="0" i="0" dirty="0"/>
            <a:t>​</a:t>
          </a:r>
          <a:endParaRPr lang="en-US" dirty="0"/>
        </a:p>
      </dgm:t>
    </dgm:pt>
    <dgm:pt modelId="{CF0ABB67-ACC5-4FE0-AEFB-8B09AC096855}" type="parTrans" cxnId="{6830E0E0-086F-4027-885D-F62AE8C8D45F}">
      <dgm:prSet/>
      <dgm:spPr/>
      <dgm:t>
        <a:bodyPr/>
        <a:lstStyle/>
        <a:p>
          <a:endParaRPr lang="en-US"/>
        </a:p>
      </dgm:t>
    </dgm:pt>
    <dgm:pt modelId="{8D651017-9C57-44BF-A8F6-C9F6AF556B55}" type="sibTrans" cxnId="{6830E0E0-086F-4027-885D-F62AE8C8D45F}">
      <dgm:prSet/>
      <dgm:spPr/>
      <dgm:t>
        <a:bodyPr/>
        <a:lstStyle/>
        <a:p>
          <a:endParaRPr lang="en-US"/>
        </a:p>
      </dgm:t>
    </dgm:pt>
    <dgm:pt modelId="{DA752CDD-64D1-4AC4-8587-B9320D41A156}">
      <dgm:prSet/>
      <dgm:spPr/>
      <dgm:t>
        <a:bodyPr/>
        <a:lstStyle/>
        <a:p>
          <a:r>
            <a:rPr lang="en-US" b="0" i="0" dirty="0">
              <a:latin typeface="Amasis MT Pro" panose="02040504050005020304" pitchFamily="18" charset="0"/>
            </a:rPr>
            <a:t>E. PAVAN SAI(2010030538</a:t>
          </a:r>
          <a:r>
            <a:rPr lang="en-US" b="0" i="0" dirty="0"/>
            <a:t>)​</a:t>
          </a:r>
          <a:endParaRPr lang="en-US" dirty="0"/>
        </a:p>
      </dgm:t>
    </dgm:pt>
    <dgm:pt modelId="{29039DDF-5E72-4B2C-864E-0D27BFFF4B91}" type="parTrans" cxnId="{7FD62C11-CB59-4684-8882-047B4FA14F0F}">
      <dgm:prSet/>
      <dgm:spPr/>
      <dgm:t>
        <a:bodyPr/>
        <a:lstStyle/>
        <a:p>
          <a:endParaRPr lang="en-US"/>
        </a:p>
      </dgm:t>
    </dgm:pt>
    <dgm:pt modelId="{C83BE136-962B-486C-8767-3C04A7C1F365}" type="sibTrans" cxnId="{7FD62C11-CB59-4684-8882-047B4FA14F0F}">
      <dgm:prSet/>
      <dgm:spPr/>
      <dgm:t>
        <a:bodyPr/>
        <a:lstStyle/>
        <a:p>
          <a:endParaRPr lang="en-US"/>
        </a:p>
      </dgm:t>
    </dgm:pt>
    <dgm:pt modelId="{A5DD430B-4C91-4B2F-9E11-1668410FE326}">
      <dgm:prSet/>
      <dgm:spPr/>
      <dgm:t>
        <a:bodyPr/>
        <a:lstStyle/>
        <a:p>
          <a:r>
            <a:rPr lang="en-US" b="0" i="0" dirty="0">
              <a:latin typeface="Amasis MT Pro" panose="02040504050005020304" pitchFamily="18" charset="0"/>
            </a:rPr>
            <a:t>E. SHIVA GOUD(2010030542</a:t>
          </a:r>
          <a:r>
            <a:rPr lang="en-US" b="0" i="0" dirty="0"/>
            <a:t>)​</a:t>
          </a:r>
          <a:endParaRPr lang="en-US" dirty="0"/>
        </a:p>
      </dgm:t>
    </dgm:pt>
    <dgm:pt modelId="{2349470A-41CC-4836-A022-8E470D634626}" type="parTrans" cxnId="{A5EB9258-BD59-4881-B9D3-B633B0E1BE35}">
      <dgm:prSet/>
      <dgm:spPr/>
      <dgm:t>
        <a:bodyPr/>
        <a:lstStyle/>
        <a:p>
          <a:endParaRPr lang="en-US"/>
        </a:p>
      </dgm:t>
    </dgm:pt>
    <dgm:pt modelId="{D4275E52-B5F2-4E7E-AE93-C9105E85CAB8}" type="sibTrans" cxnId="{A5EB9258-BD59-4881-B9D3-B633B0E1BE35}">
      <dgm:prSet/>
      <dgm:spPr/>
      <dgm:t>
        <a:bodyPr/>
        <a:lstStyle/>
        <a:p>
          <a:endParaRPr lang="en-US"/>
        </a:p>
      </dgm:t>
    </dgm:pt>
    <dgm:pt modelId="{B7AEBF64-53ED-4E02-8D5A-36C87FD5F910}" type="pres">
      <dgm:prSet presAssocID="{6CC63229-0BDE-4FF5-877C-63EF14EC267F}" presName="vert0" presStyleCnt="0">
        <dgm:presLayoutVars>
          <dgm:dir/>
          <dgm:animOne val="branch"/>
          <dgm:animLvl val="lvl"/>
        </dgm:presLayoutVars>
      </dgm:prSet>
      <dgm:spPr/>
    </dgm:pt>
    <dgm:pt modelId="{156EEF3D-6940-4818-BEFF-BF310657441B}" type="pres">
      <dgm:prSet presAssocID="{C076DBEB-7E37-459F-8D2A-24C8525FF094}" presName="thickLine" presStyleLbl="alignNode1" presStyleIdx="0" presStyleCnt="5"/>
      <dgm:spPr/>
    </dgm:pt>
    <dgm:pt modelId="{38F18F9F-AB62-44E8-B5A2-AFF069D474D2}" type="pres">
      <dgm:prSet presAssocID="{C076DBEB-7E37-459F-8D2A-24C8525FF094}" presName="horz1" presStyleCnt="0"/>
      <dgm:spPr/>
    </dgm:pt>
    <dgm:pt modelId="{930B1D96-2B8E-4D84-8EF7-82274C039BA8}" type="pres">
      <dgm:prSet presAssocID="{C076DBEB-7E37-459F-8D2A-24C8525FF094}" presName="tx1" presStyleLbl="revTx" presStyleIdx="0" presStyleCnt="5"/>
      <dgm:spPr/>
    </dgm:pt>
    <dgm:pt modelId="{0B4FF7F3-499C-428F-B865-AD0467F12A91}" type="pres">
      <dgm:prSet presAssocID="{C076DBEB-7E37-459F-8D2A-24C8525FF094}" presName="vert1" presStyleCnt="0"/>
      <dgm:spPr/>
    </dgm:pt>
    <dgm:pt modelId="{3DE60100-64A1-4019-8FD8-B54224714BBA}" type="pres">
      <dgm:prSet presAssocID="{A2337351-A1D7-4B23-9AB0-A592C440D9CD}" presName="thickLine" presStyleLbl="alignNode1" presStyleIdx="1" presStyleCnt="5"/>
      <dgm:spPr/>
    </dgm:pt>
    <dgm:pt modelId="{3519E227-492C-4E85-8AAA-D27560EA95EA}" type="pres">
      <dgm:prSet presAssocID="{A2337351-A1D7-4B23-9AB0-A592C440D9CD}" presName="horz1" presStyleCnt="0"/>
      <dgm:spPr/>
    </dgm:pt>
    <dgm:pt modelId="{64861E9E-8A5E-4F88-80C2-D5B71B20FA39}" type="pres">
      <dgm:prSet presAssocID="{A2337351-A1D7-4B23-9AB0-A592C440D9CD}" presName="tx1" presStyleLbl="revTx" presStyleIdx="1" presStyleCnt="5"/>
      <dgm:spPr/>
    </dgm:pt>
    <dgm:pt modelId="{80B7CAEE-3DA7-4BD7-B3B9-EADBA204ED02}" type="pres">
      <dgm:prSet presAssocID="{A2337351-A1D7-4B23-9AB0-A592C440D9CD}" presName="vert1" presStyleCnt="0"/>
      <dgm:spPr/>
    </dgm:pt>
    <dgm:pt modelId="{63875AA1-259B-4CE7-AC13-4277DCD61208}" type="pres">
      <dgm:prSet presAssocID="{24C3973B-B49E-4206-A2AD-D5E55E91BFFD}" presName="thickLine" presStyleLbl="alignNode1" presStyleIdx="2" presStyleCnt="5"/>
      <dgm:spPr/>
    </dgm:pt>
    <dgm:pt modelId="{E7F89E95-DF1B-4865-A060-2A9E887A0F3D}" type="pres">
      <dgm:prSet presAssocID="{24C3973B-B49E-4206-A2AD-D5E55E91BFFD}" presName="horz1" presStyleCnt="0"/>
      <dgm:spPr/>
    </dgm:pt>
    <dgm:pt modelId="{A296A850-545C-4062-B7E7-97FC545A1EA8}" type="pres">
      <dgm:prSet presAssocID="{24C3973B-B49E-4206-A2AD-D5E55E91BFFD}" presName="tx1" presStyleLbl="revTx" presStyleIdx="2" presStyleCnt="5"/>
      <dgm:spPr/>
    </dgm:pt>
    <dgm:pt modelId="{AC3B9A4E-EEF1-4690-85EE-926466A18F1D}" type="pres">
      <dgm:prSet presAssocID="{24C3973B-B49E-4206-A2AD-D5E55E91BFFD}" presName="vert1" presStyleCnt="0"/>
      <dgm:spPr/>
    </dgm:pt>
    <dgm:pt modelId="{93F50E73-486C-4E39-9EEB-B03AB5FE0C30}" type="pres">
      <dgm:prSet presAssocID="{DA752CDD-64D1-4AC4-8587-B9320D41A156}" presName="thickLine" presStyleLbl="alignNode1" presStyleIdx="3" presStyleCnt="5"/>
      <dgm:spPr/>
    </dgm:pt>
    <dgm:pt modelId="{1F902CA0-0535-46BB-8BEA-CE3095F7FE13}" type="pres">
      <dgm:prSet presAssocID="{DA752CDD-64D1-4AC4-8587-B9320D41A156}" presName="horz1" presStyleCnt="0"/>
      <dgm:spPr/>
    </dgm:pt>
    <dgm:pt modelId="{977F20DF-B458-458D-9354-999F60B0FFA1}" type="pres">
      <dgm:prSet presAssocID="{DA752CDD-64D1-4AC4-8587-B9320D41A156}" presName="tx1" presStyleLbl="revTx" presStyleIdx="3" presStyleCnt="5"/>
      <dgm:spPr/>
    </dgm:pt>
    <dgm:pt modelId="{FF6DF73E-FEFB-48D8-BD9F-DF6E370EDBA9}" type="pres">
      <dgm:prSet presAssocID="{DA752CDD-64D1-4AC4-8587-B9320D41A156}" presName="vert1" presStyleCnt="0"/>
      <dgm:spPr/>
    </dgm:pt>
    <dgm:pt modelId="{B2E56946-92F0-4CDC-AA20-290B13384843}" type="pres">
      <dgm:prSet presAssocID="{A5DD430B-4C91-4B2F-9E11-1668410FE326}" presName="thickLine" presStyleLbl="alignNode1" presStyleIdx="4" presStyleCnt="5"/>
      <dgm:spPr/>
    </dgm:pt>
    <dgm:pt modelId="{57CA98FB-A7ED-47FE-A3DE-FACF8AC2B044}" type="pres">
      <dgm:prSet presAssocID="{A5DD430B-4C91-4B2F-9E11-1668410FE326}" presName="horz1" presStyleCnt="0"/>
      <dgm:spPr/>
    </dgm:pt>
    <dgm:pt modelId="{061A6609-323B-494F-A9AF-20EED05283A1}" type="pres">
      <dgm:prSet presAssocID="{A5DD430B-4C91-4B2F-9E11-1668410FE326}" presName="tx1" presStyleLbl="revTx" presStyleIdx="4" presStyleCnt="5"/>
      <dgm:spPr/>
    </dgm:pt>
    <dgm:pt modelId="{9C91B36F-BADD-4B93-BAA8-5E763DDA728D}" type="pres">
      <dgm:prSet presAssocID="{A5DD430B-4C91-4B2F-9E11-1668410FE326}" presName="vert1" presStyleCnt="0"/>
      <dgm:spPr/>
    </dgm:pt>
  </dgm:ptLst>
  <dgm:cxnLst>
    <dgm:cxn modelId="{7FD62C11-CB59-4684-8882-047B4FA14F0F}" srcId="{6CC63229-0BDE-4FF5-877C-63EF14EC267F}" destId="{DA752CDD-64D1-4AC4-8587-B9320D41A156}" srcOrd="3" destOrd="0" parTransId="{29039DDF-5E72-4B2C-864E-0D27BFFF4B91}" sibTransId="{C83BE136-962B-486C-8767-3C04A7C1F365}"/>
    <dgm:cxn modelId="{E7441918-74AD-4F11-9BB7-DA9C1C1BD89B}" type="presOf" srcId="{C076DBEB-7E37-459F-8D2A-24C8525FF094}" destId="{930B1D96-2B8E-4D84-8EF7-82274C039BA8}" srcOrd="0" destOrd="0" presId="urn:microsoft.com/office/officeart/2008/layout/LinedList"/>
    <dgm:cxn modelId="{458C0B69-6052-4AEF-9473-F73DEFDB20D5}" type="presOf" srcId="{DA752CDD-64D1-4AC4-8587-B9320D41A156}" destId="{977F20DF-B458-458D-9354-999F60B0FFA1}" srcOrd="0" destOrd="0" presId="urn:microsoft.com/office/officeart/2008/layout/LinedList"/>
    <dgm:cxn modelId="{A5EB9258-BD59-4881-B9D3-B633B0E1BE35}" srcId="{6CC63229-0BDE-4FF5-877C-63EF14EC267F}" destId="{A5DD430B-4C91-4B2F-9E11-1668410FE326}" srcOrd="4" destOrd="0" parTransId="{2349470A-41CC-4836-A022-8E470D634626}" sibTransId="{D4275E52-B5F2-4E7E-AE93-C9105E85CAB8}"/>
    <dgm:cxn modelId="{7E86395A-5F1B-42C9-BEF8-A35CB5B8C31A}" srcId="{6CC63229-0BDE-4FF5-877C-63EF14EC267F}" destId="{A2337351-A1D7-4B23-9AB0-A592C440D9CD}" srcOrd="1" destOrd="0" parTransId="{7F3726AC-0D0B-4B04-A028-260214185E0A}" sibTransId="{F432EF72-2D3A-4856-B456-620A51935F44}"/>
    <dgm:cxn modelId="{B3D2FA83-FE28-4DBE-921E-E8DF689BA879}" type="presOf" srcId="{24C3973B-B49E-4206-A2AD-D5E55E91BFFD}" destId="{A296A850-545C-4062-B7E7-97FC545A1EA8}" srcOrd="0" destOrd="0" presId="urn:microsoft.com/office/officeart/2008/layout/LinedList"/>
    <dgm:cxn modelId="{46EF67A2-1731-4603-B371-FF71E1E77018}" type="presOf" srcId="{A2337351-A1D7-4B23-9AB0-A592C440D9CD}" destId="{64861E9E-8A5E-4F88-80C2-D5B71B20FA39}" srcOrd="0" destOrd="0" presId="urn:microsoft.com/office/officeart/2008/layout/LinedList"/>
    <dgm:cxn modelId="{FE8E3AB2-7892-426D-A143-09FE82A661F6}" type="presOf" srcId="{6CC63229-0BDE-4FF5-877C-63EF14EC267F}" destId="{B7AEBF64-53ED-4E02-8D5A-36C87FD5F910}" srcOrd="0" destOrd="0" presId="urn:microsoft.com/office/officeart/2008/layout/LinedList"/>
    <dgm:cxn modelId="{3056DEC4-E0EF-4E20-9395-B562C346EA3F}" srcId="{6CC63229-0BDE-4FF5-877C-63EF14EC267F}" destId="{C076DBEB-7E37-459F-8D2A-24C8525FF094}" srcOrd="0" destOrd="0" parTransId="{BCB56A7C-1890-469A-B6E8-52D967A13EFB}" sibTransId="{8A5D5B84-65BC-405B-AD30-4DD4557D34AA}"/>
    <dgm:cxn modelId="{2A11C6D3-93E3-4CCE-B040-8FD0FA94A5B3}" type="presOf" srcId="{A5DD430B-4C91-4B2F-9E11-1668410FE326}" destId="{061A6609-323B-494F-A9AF-20EED05283A1}" srcOrd="0" destOrd="0" presId="urn:microsoft.com/office/officeart/2008/layout/LinedList"/>
    <dgm:cxn modelId="{6830E0E0-086F-4027-885D-F62AE8C8D45F}" srcId="{6CC63229-0BDE-4FF5-877C-63EF14EC267F}" destId="{24C3973B-B49E-4206-A2AD-D5E55E91BFFD}" srcOrd="2" destOrd="0" parTransId="{CF0ABB67-ACC5-4FE0-AEFB-8B09AC096855}" sibTransId="{8D651017-9C57-44BF-A8F6-C9F6AF556B55}"/>
    <dgm:cxn modelId="{9E26EE11-E80D-477A-AD20-3C02BD5509CF}" type="presParOf" srcId="{B7AEBF64-53ED-4E02-8D5A-36C87FD5F910}" destId="{156EEF3D-6940-4818-BEFF-BF310657441B}" srcOrd="0" destOrd="0" presId="urn:microsoft.com/office/officeart/2008/layout/LinedList"/>
    <dgm:cxn modelId="{649CC9D4-9EC5-4964-84D4-073EEA1A9AC9}" type="presParOf" srcId="{B7AEBF64-53ED-4E02-8D5A-36C87FD5F910}" destId="{38F18F9F-AB62-44E8-B5A2-AFF069D474D2}" srcOrd="1" destOrd="0" presId="urn:microsoft.com/office/officeart/2008/layout/LinedList"/>
    <dgm:cxn modelId="{AF2F4AD0-4201-4CAF-8CF1-4FE3B53123A9}" type="presParOf" srcId="{38F18F9F-AB62-44E8-B5A2-AFF069D474D2}" destId="{930B1D96-2B8E-4D84-8EF7-82274C039BA8}" srcOrd="0" destOrd="0" presId="urn:microsoft.com/office/officeart/2008/layout/LinedList"/>
    <dgm:cxn modelId="{147E1387-F00D-40F1-AD19-755704CE5EBC}" type="presParOf" srcId="{38F18F9F-AB62-44E8-B5A2-AFF069D474D2}" destId="{0B4FF7F3-499C-428F-B865-AD0467F12A91}" srcOrd="1" destOrd="0" presId="urn:microsoft.com/office/officeart/2008/layout/LinedList"/>
    <dgm:cxn modelId="{CD289A69-D9D2-4FC6-9BDB-CBCB0EE0D2C0}" type="presParOf" srcId="{B7AEBF64-53ED-4E02-8D5A-36C87FD5F910}" destId="{3DE60100-64A1-4019-8FD8-B54224714BBA}" srcOrd="2" destOrd="0" presId="urn:microsoft.com/office/officeart/2008/layout/LinedList"/>
    <dgm:cxn modelId="{53A7A870-14B1-4427-95CD-832A19504142}" type="presParOf" srcId="{B7AEBF64-53ED-4E02-8D5A-36C87FD5F910}" destId="{3519E227-492C-4E85-8AAA-D27560EA95EA}" srcOrd="3" destOrd="0" presId="urn:microsoft.com/office/officeart/2008/layout/LinedList"/>
    <dgm:cxn modelId="{1A89B3B6-7841-4D27-A8C4-AEE941554569}" type="presParOf" srcId="{3519E227-492C-4E85-8AAA-D27560EA95EA}" destId="{64861E9E-8A5E-4F88-80C2-D5B71B20FA39}" srcOrd="0" destOrd="0" presId="urn:microsoft.com/office/officeart/2008/layout/LinedList"/>
    <dgm:cxn modelId="{3796D8FD-7422-411D-A740-86164CEDFA62}" type="presParOf" srcId="{3519E227-492C-4E85-8AAA-D27560EA95EA}" destId="{80B7CAEE-3DA7-4BD7-B3B9-EADBA204ED02}" srcOrd="1" destOrd="0" presId="urn:microsoft.com/office/officeart/2008/layout/LinedList"/>
    <dgm:cxn modelId="{C244A310-D89C-4945-AAE3-1EA725507EB3}" type="presParOf" srcId="{B7AEBF64-53ED-4E02-8D5A-36C87FD5F910}" destId="{63875AA1-259B-4CE7-AC13-4277DCD61208}" srcOrd="4" destOrd="0" presId="urn:microsoft.com/office/officeart/2008/layout/LinedList"/>
    <dgm:cxn modelId="{2BA004B2-7268-4539-9E4B-0D864F4FAF6F}" type="presParOf" srcId="{B7AEBF64-53ED-4E02-8D5A-36C87FD5F910}" destId="{E7F89E95-DF1B-4865-A060-2A9E887A0F3D}" srcOrd="5" destOrd="0" presId="urn:microsoft.com/office/officeart/2008/layout/LinedList"/>
    <dgm:cxn modelId="{81433D66-53B0-4EBF-A403-52DCF3C35420}" type="presParOf" srcId="{E7F89E95-DF1B-4865-A060-2A9E887A0F3D}" destId="{A296A850-545C-4062-B7E7-97FC545A1EA8}" srcOrd="0" destOrd="0" presId="urn:microsoft.com/office/officeart/2008/layout/LinedList"/>
    <dgm:cxn modelId="{00A4142A-DBF9-4239-BB1F-BBD4BF610C9D}" type="presParOf" srcId="{E7F89E95-DF1B-4865-A060-2A9E887A0F3D}" destId="{AC3B9A4E-EEF1-4690-85EE-926466A18F1D}" srcOrd="1" destOrd="0" presId="urn:microsoft.com/office/officeart/2008/layout/LinedList"/>
    <dgm:cxn modelId="{89FD93A8-4418-46E5-8660-ED4270656985}" type="presParOf" srcId="{B7AEBF64-53ED-4E02-8D5A-36C87FD5F910}" destId="{93F50E73-486C-4E39-9EEB-B03AB5FE0C30}" srcOrd="6" destOrd="0" presId="urn:microsoft.com/office/officeart/2008/layout/LinedList"/>
    <dgm:cxn modelId="{A66736C9-DD3E-414E-B8B8-EE2A799D9839}" type="presParOf" srcId="{B7AEBF64-53ED-4E02-8D5A-36C87FD5F910}" destId="{1F902CA0-0535-46BB-8BEA-CE3095F7FE13}" srcOrd="7" destOrd="0" presId="urn:microsoft.com/office/officeart/2008/layout/LinedList"/>
    <dgm:cxn modelId="{4C000D87-825E-4F0F-9A34-F0A74AE8D7CF}" type="presParOf" srcId="{1F902CA0-0535-46BB-8BEA-CE3095F7FE13}" destId="{977F20DF-B458-458D-9354-999F60B0FFA1}" srcOrd="0" destOrd="0" presId="urn:microsoft.com/office/officeart/2008/layout/LinedList"/>
    <dgm:cxn modelId="{4CDD5C97-0DA9-40D5-AB65-9F88C7861A91}" type="presParOf" srcId="{1F902CA0-0535-46BB-8BEA-CE3095F7FE13}" destId="{FF6DF73E-FEFB-48D8-BD9F-DF6E370EDBA9}" srcOrd="1" destOrd="0" presId="urn:microsoft.com/office/officeart/2008/layout/LinedList"/>
    <dgm:cxn modelId="{EC3D03A5-58CF-4C58-9C52-8830F8D366DE}" type="presParOf" srcId="{B7AEBF64-53ED-4E02-8D5A-36C87FD5F910}" destId="{B2E56946-92F0-4CDC-AA20-290B13384843}" srcOrd="8" destOrd="0" presId="urn:microsoft.com/office/officeart/2008/layout/LinedList"/>
    <dgm:cxn modelId="{A9EB279A-436F-43B5-B2E6-B901039246FD}" type="presParOf" srcId="{B7AEBF64-53ED-4E02-8D5A-36C87FD5F910}" destId="{57CA98FB-A7ED-47FE-A3DE-FACF8AC2B044}" srcOrd="9" destOrd="0" presId="urn:microsoft.com/office/officeart/2008/layout/LinedList"/>
    <dgm:cxn modelId="{0ABE54E1-0DF0-426F-B04F-439F2037C1E4}" type="presParOf" srcId="{57CA98FB-A7ED-47FE-A3DE-FACF8AC2B044}" destId="{061A6609-323B-494F-A9AF-20EED05283A1}" srcOrd="0" destOrd="0" presId="urn:microsoft.com/office/officeart/2008/layout/LinedList"/>
    <dgm:cxn modelId="{B033592E-3031-45A3-B3F4-0DFDF18279BC}" type="presParOf" srcId="{57CA98FB-A7ED-47FE-A3DE-FACF8AC2B044}" destId="{9C91B36F-BADD-4B93-BAA8-5E763DDA728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6D2810-D8B0-497F-A97D-DFCB36B4DD7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A556150-CDEE-4730-A6E4-484D4F38C978}">
      <dgm:prSet/>
      <dgm:spPr/>
      <dgm:t>
        <a:bodyPr/>
        <a:lstStyle/>
        <a:p>
          <a:r>
            <a:rPr lang="en-US" dirty="0"/>
            <a:t>It is easy for the human brain to process images and analyze them. When the eye sees a certain image, the brain can easily segment it and recognize its different elements. The brain automatically goes through that process, which involves not only the analysis of this images, but also the comparison of their different characteristics with what it already knows in order to be able to recognize these elements. There is a field in computer science that tries to do the same thing for machines, which is Image Processing.</a:t>
          </a:r>
        </a:p>
      </dgm:t>
    </dgm:pt>
    <dgm:pt modelId="{9C43B3B1-7545-413D-8867-B97F4F8DD1C0}" type="parTrans" cxnId="{149E3C77-7AA6-47EE-B6B5-DA850119D36D}">
      <dgm:prSet/>
      <dgm:spPr/>
      <dgm:t>
        <a:bodyPr/>
        <a:lstStyle/>
        <a:p>
          <a:endParaRPr lang="en-US"/>
        </a:p>
      </dgm:t>
    </dgm:pt>
    <dgm:pt modelId="{3FA8F327-C387-4CE6-AC08-9A6723350634}" type="sibTrans" cxnId="{149E3C77-7AA6-47EE-B6B5-DA850119D36D}">
      <dgm:prSet/>
      <dgm:spPr/>
      <dgm:t>
        <a:bodyPr/>
        <a:lstStyle/>
        <a:p>
          <a:endParaRPr lang="en-US"/>
        </a:p>
      </dgm:t>
    </dgm:pt>
    <dgm:pt modelId="{66CAA2C9-607B-4459-827A-8D7A378EFBBB}">
      <dgm:prSet/>
      <dgm:spPr/>
      <dgm:t>
        <a:bodyPr/>
        <a:lstStyle/>
        <a:p>
          <a:r>
            <a:rPr lang="en-US" dirty="0"/>
            <a:t>Image processing is the field that concerns analyzing images to extract some useful information from them. This method takes images and converts them into a digital form readable by computers, it applies certain algorithms on them, and results in a better-quality images or with some of their characteristics that could be used in order to extract some important information from them. </a:t>
          </a:r>
        </a:p>
      </dgm:t>
    </dgm:pt>
    <dgm:pt modelId="{592014ED-C267-40C0-978F-426B32BAA2C2}" type="parTrans" cxnId="{B80A618E-3D3D-4E61-93EE-809C357E4DA4}">
      <dgm:prSet/>
      <dgm:spPr/>
      <dgm:t>
        <a:bodyPr/>
        <a:lstStyle/>
        <a:p>
          <a:endParaRPr lang="en-US"/>
        </a:p>
      </dgm:t>
    </dgm:pt>
    <dgm:pt modelId="{06EB12EE-D01D-4819-81B1-912C0C4D15B5}" type="sibTrans" cxnId="{B80A618E-3D3D-4E61-93EE-809C357E4DA4}">
      <dgm:prSet/>
      <dgm:spPr/>
      <dgm:t>
        <a:bodyPr/>
        <a:lstStyle/>
        <a:p>
          <a:endParaRPr lang="en-US"/>
        </a:p>
      </dgm:t>
    </dgm:pt>
    <dgm:pt modelId="{07E139BE-EBC7-4A2A-9BE2-8EEC46DC775D}" type="pres">
      <dgm:prSet presAssocID="{B66D2810-D8B0-497F-A97D-DFCB36B4DD7B}" presName="vert0" presStyleCnt="0">
        <dgm:presLayoutVars>
          <dgm:dir/>
          <dgm:animOne val="branch"/>
          <dgm:animLvl val="lvl"/>
        </dgm:presLayoutVars>
      </dgm:prSet>
      <dgm:spPr/>
    </dgm:pt>
    <dgm:pt modelId="{E4780723-9A96-4A04-A911-A57FAB6A752C}" type="pres">
      <dgm:prSet presAssocID="{9A556150-CDEE-4730-A6E4-484D4F38C978}" presName="thickLine" presStyleLbl="alignNode1" presStyleIdx="0" presStyleCnt="2"/>
      <dgm:spPr/>
    </dgm:pt>
    <dgm:pt modelId="{A08D14C7-6290-462A-8717-AB6B2305BAEA}" type="pres">
      <dgm:prSet presAssocID="{9A556150-CDEE-4730-A6E4-484D4F38C978}" presName="horz1" presStyleCnt="0"/>
      <dgm:spPr/>
    </dgm:pt>
    <dgm:pt modelId="{7B1133B6-2FE4-47BD-AA1A-F57865BC038B}" type="pres">
      <dgm:prSet presAssocID="{9A556150-CDEE-4730-A6E4-484D4F38C978}" presName="tx1" presStyleLbl="revTx" presStyleIdx="0" presStyleCnt="2"/>
      <dgm:spPr/>
    </dgm:pt>
    <dgm:pt modelId="{93727AA5-B90C-47E1-B360-2E6ACB5C2210}" type="pres">
      <dgm:prSet presAssocID="{9A556150-CDEE-4730-A6E4-484D4F38C978}" presName="vert1" presStyleCnt="0"/>
      <dgm:spPr/>
    </dgm:pt>
    <dgm:pt modelId="{C70461E1-8AF3-4B2F-89AA-D8827DDF0E24}" type="pres">
      <dgm:prSet presAssocID="{66CAA2C9-607B-4459-827A-8D7A378EFBBB}" presName="thickLine" presStyleLbl="alignNode1" presStyleIdx="1" presStyleCnt="2"/>
      <dgm:spPr/>
    </dgm:pt>
    <dgm:pt modelId="{7B8B7A23-ABA5-466A-A776-A620A0350130}" type="pres">
      <dgm:prSet presAssocID="{66CAA2C9-607B-4459-827A-8D7A378EFBBB}" presName="horz1" presStyleCnt="0"/>
      <dgm:spPr/>
    </dgm:pt>
    <dgm:pt modelId="{2C018611-E336-4460-97BF-6379C48B84F4}" type="pres">
      <dgm:prSet presAssocID="{66CAA2C9-607B-4459-827A-8D7A378EFBBB}" presName="tx1" presStyleLbl="revTx" presStyleIdx="1" presStyleCnt="2"/>
      <dgm:spPr/>
    </dgm:pt>
    <dgm:pt modelId="{B71BAC81-3133-41E7-BDA9-42C52CFD0F8B}" type="pres">
      <dgm:prSet presAssocID="{66CAA2C9-607B-4459-827A-8D7A378EFBBB}" presName="vert1" presStyleCnt="0"/>
      <dgm:spPr/>
    </dgm:pt>
  </dgm:ptLst>
  <dgm:cxnLst>
    <dgm:cxn modelId="{8A83AB38-751C-4A48-BCA6-4637AF83F775}" type="presOf" srcId="{9A556150-CDEE-4730-A6E4-484D4F38C978}" destId="{7B1133B6-2FE4-47BD-AA1A-F57865BC038B}" srcOrd="0" destOrd="0" presId="urn:microsoft.com/office/officeart/2008/layout/LinedList"/>
    <dgm:cxn modelId="{149E3C77-7AA6-47EE-B6B5-DA850119D36D}" srcId="{B66D2810-D8B0-497F-A97D-DFCB36B4DD7B}" destId="{9A556150-CDEE-4730-A6E4-484D4F38C978}" srcOrd="0" destOrd="0" parTransId="{9C43B3B1-7545-413D-8867-B97F4F8DD1C0}" sibTransId="{3FA8F327-C387-4CE6-AC08-9A6723350634}"/>
    <dgm:cxn modelId="{B80A618E-3D3D-4E61-93EE-809C357E4DA4}" srcId="{B66D2810-D8B0-497F-A97D-DFCB36B4DD7B}" destId="{66CAA2C9-607B-4459-827A-8D7A378EFBBB}" srcOrd="1" destOrd="0" parTransId="{592014ED-C267-40C0-978F-426B32BAA2C2}" sibTransId="{06EB12EE-D01D-4819-81B1-912C0C4D15B5}"/>
    <dgm:cxn modelId="{6587F4B8-CB0D-40FA-B083-578B47CE3CCF}" type="presOf" srcId="{66CAA2C9-607B-4459-827A-8D7A378EFBBB}" destId="{2C018611-E336-4460-97BF-6379C48B84F4}" srcOrd="0" destOrd="0" presId="urn:microsoft.com/office/officeart/2008/layout/LinedList"/>
    <dgm:cxn modelId="{9651ACDC-309E-470C-9100-73C0C3D87E68}" type="presOf" srcId="{B66D2810-D8B0-497F-A97D-DFCB36B4DD7B}" destId="{07E139BE-EBC7-4A2A-9BE2-8EEC46DC775D}" srcOrd="0" destOrd="0" presId="urn:microsoft.com/office/officeart/2008/layout/LinedList"/>
    <dgm:cxn modelId="{30C4B4B1-58D8-482F-BDF9-26533E02E2B0}" type="presParOf" srcId="{07E139BE-EBC7-4A2A-9BE2-8EEC46DC775D}" destId="{E4780723-9A96-4A04-A911-A57FAB6A752C}" srcOrd="0" destOrd="0" presId="urn:microsoft.com/office/officeart/2008/layout/LinedList"/>
    <dgm:cxn modelId="{14A5AD64-3D4B-4A3F-AE0C-15B8FFB7F312}" type="presParOf" srcId="{07E139BE-EBC7-4A2A-9BE2-8EEC46DC775D}" destId="{A08D14C7-6290-462A-8717-AB6B2305BAEA}" srcOrd="1" destOrd="0" presId="urn:microsoft.com/office/officeart/2008/layout/LinedList"/>
    <dgm:cxn modelId="{E49EF2B6-4EFD-414C-9848-F6A333BEEB59}" type="presParOf" srcId="{A08D14C7-6290-462A-8717-AB6B2305BAEA}" destId="{7B1133B6-2FE4-47BD-AA1A-F57865BC038B}" srcOrd="0" destOrd="0" presId="urn:microsoft.com/office/officeart/2008/layout/LinedList"/>
    <dgm:cxn modelId="{9DB8A5EF-F1B7-4C59-A801-3C178185FA66}" type="presParOf" srcId="{A08D14C7-6290-462A-8717-AB6B2305BAEA}" destId="{93727AA5-B90C-47E1-B360-2E6ACB5C2210}" srcOrd="1" destOrd="0" presId="urn:microsoft.com/office/officeart/2008/layout/LinedList"/>
    <dgm:cxn modelId="{F397195F-AC56-4758-AFEB-1CBE59370626}" type="presParOf" srcId="{07E139BE-EBC7-4A2A-9BE2-8EEC46DC775D}" destId="{C70461E1-8AF3-4B2F-89AA-D8827DDF0E24}" srcOrd="2" destOrd="0" presId="urn:microsoft.com/office/officeart/2008/layout/LinedList"/>
    <dgm:cxn modelId="{08C96AFE-A512-4E4D-8303-4D70B8FEBC4D}" type="presParOf" srcId="{07E139BE-EBC7-4A2A-9BE2-8EEC46DC775D}" destId="{7B8B7A23-ABA5-466A-A776-A620A0350130}" srcOrd="3" destOrd="0" presId="urn:microsoft.com/office/officeart/2008/layout/LinedList"/>
    <dgm:cxn modelId="{A303F2D2-61BF-4CC8-9629-380AAB80BA14}" type="presParOf" srcId="{7B8B7A23-ABA5-466A-A776-A620A0350130}" destId="{2C018611-E336-4460-97BF-6379C48B84F4}" srcOrd="0" destOrd="0" presId="urn:microsoft.com/office/officeart/2008/layout/LinedList"/>
    <dgm:cxn modelId="{19689F40-72AB-4180-B229-C341C8DD5B32}" type="presParOf" srcId="{7B8B7A23-ABA5-466A-A776-A620A0350130}" destId="{B71BAC81-3133-41E7-BDA9-42C52CFD0F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EEF3D-6940-4818-BEFF-BF310657441B}">
      <dsp:nvSpPr>
        <dsp:cNvPr id="0" name=""/>
        <dsp:cNvSpPr/>
      </dsp:nvSpPr>
      <dsp:spPr>
        <a:xfrm>
          <a:off x="0" y="617"/>
          <a:ext cx="625372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0B1D96-2B8E-4D84-8EF7-82274C039BA8}">
      <dsp:nvSpPr>
        <dsp:cNvPr id="0" name=""/>
        <dsp:cNvSpPr/>
      </dsp:nvSpPr>
      <dsp:spPr>
        <a:xfrm>
          <a:off x="0" y="617"/>
          <a:ext cx="6253721" cy="10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Algerian" panose="04020705040A02060702" pitchFamily="82" charset="0"/>
            </a:rPr>
            <a:t>TEAM:-</a:t>
          </a:r>
        </a:p>
      </dsp:txBody>
      <dsp:txXfrm>
        <a:off x="0" y="617"/>
        <a:ext cx="6253721" cy="1010987"/>
      </dsp:txXfrm>
    </dsp:sp>
    <dsp:sp modelId="{3DE60100-64A1-4019-8FD8-B54224714BBA}">
      <dsp:nvSpPr>
        <dsp:cNvPr id="0" name=""/>
        <dsp:cNvSpPr/>
      </dsp:nvSpPr>
      <dsp:spPr>
        <a:xfrm>
          <a:off x="0" y="1011604"/>
          <a:ext cx="6253721"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861E9E-8A5E-4F88-80C2-D5B71B20FA39}">
      <dsp:nvSpPr>
        <dsp:cNvPr id="0" name=""/>
        <dsp:cNvSpPr/>
      </dsp:nvSpPr>
      <dsp:spPr>
        <a:xfrm>
          <a:off x="0" y="1011604"/>
          <a:ext cx="6253721" cy="10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dirty="0">
              <a:latin typeface="Amasis MT Pro" panose="02040504050005020304" pitchFamily="18" charset="0"/>
            </a:rPr>
            <a:t>S.J SUMANTH(2010030377)</a:t>
          </a:r>
          <a:r>
            <a:rPr lang="en-US" sz="3600" b="0" i="0" kern="1200" dirty="0"/>
            <a:t>​</a:t>
          </a:r>
          <a:endParaRPr lang="en-US" sz="3600" kern="1200" dirty="0"/>
        </a:p>
      </dsp:txBody>
      <dsp:txXfrm>
        <a:off x="0" y="1011604"/>
        <a:ext cx="6253721" cy="1010987"/>
      </dsp:txXfrm>
    </dsp:sp>
    <dsp:sp modelId="{63875AA1-259B-4CE7-AC13-4277DCD61208}">
      <dsp:nvSpPr>
        <dsp:cNvPr id="0" name=""/>
        <dsp:cNvSpPr/>
      </dsp:nvSpPr>
      <dsp:spPr>
        <a:xfrm>
          <a:off x="0" y="2022591"/>
          <a:ext cx="6253721"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6A850-545C-4062-B7E7-97FC545A1EA8}">
      <dsp:nvSpPr>
        <dsp:cNvPr id="0" name=""/>
        <dsp:cNvSpPr/>
      </dsp:nvSpPr>
      <dsp:spPr>
        <a:xfrm>
          <a:off x="0" y="2022591"/>
          <a:ext cx="6253721" cy="10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dirty="0">
              <a:latin typeface="Amasis MT Pro" panose="02040504050005020304" pitchFamily="18" charset="0"/>
            </a:rPr>
            <a:t>K.SREEVARUN(200030451)</a:t>
          </a:r>
          <a:r>
            <a:rPr lang="en-US" sz="3600" b="0" i="0" kern="1200" dirty="0"/>
            <a:t>​</a:t>
          </a:r>
          <a:endParaRPr lang="en-US" sz="3600" kern="1200" dirty="0"/>
        </a:p>
      </dsp:txBody>
      <dsp:txXfrm>
        <a:off x="0" y="2022591"/>
        <a:ext cx="6253721" cy="1010987"/>
      </dsp:txXfrm>
    </dsp:sp>
    <dsp:sp modelId="{93F50E73-486C-4E39-9EEB-B03AB5FE0C30}">
      <dsp:nvSpPr>
        <dsp:cNvPr id="0" name=""/>
        <dsp:cNvSpPr/>
      </dsp:nvSpPr>
      <dsp:spPr>
        <a:xfrm>
          <a:off x="0" y="3033578"/>
          <a:ext cx="6253721"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7F20DF-B458-458D-9354-999F60B0FFA1}">
      <dsp:nvSpPr>
        <dsp:cNvPr id="0" name=""/>
        <dsp:cNvSpPr/>
      </dsp:nvSpPr>
      <dsp:spPr>
        <a:xfrm>
          <a:off x="0" y="3033578"/>
          <a:ext cx="6253721" cy="10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dirty="0">
              <a:latin typeface="Amasis MT Pro" panose="02040504050005020304" pitchFamily="18" charset="0"/>
            </a:rPr>
            <a:t>E. PAVAN SAI(2010030538</a:t>
          </a:r>
          <a:r>
            <a:rPr lang="en-US" sz="3600" b="0" i="0" kern="1200" dirty="0"/>
            <a:t>)​</a:t>
          </a:r>
          <a:endParaRPr lang="en-US" sz="3600" kern="1200" dirty="0"/>
        </a:p>
      </dsp:txBody>
      <dsp:txXfrm>
        <a:off x="0" y="3033578"/>
        <a:ext cx="6253721" cy="1010987"/>
      </dsp:txXfrm>
    </dsp:sp>
    <dsp:sp modelId="{B2E56946-92F0-4CDC-AA20-290B13384843}">
      <dsp:nvSpPr>
        <dsp:cNvPr id="0" name=""/>
        <dsp:cNvSpPr/>
      </dsp:nvSpPr>
      <dsp:spPr>
        <a:xfrm>
          <a:off x="0" y="4044565"/>
          <a:ext cx="6253721"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1A6609-323B-494F-A9AF-20EED05283A1}">
      <dsp:nvSpPr>
        <dsp:cNvPr id="0" name=""/>
        <dsp:cNvSpPr/>
      </dsp:nvSpPr>
      <dsp:spPr>
        <a:xfrm>
          <a:off x="0" y="4044565"/>
          <a:ext cx="6253721" cy="10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dirty="0">
              <a:latin typeface="Amasis MT Pro" panose="02040504050005020304" pitchFamily="18" charset="0"/>
            </a:rPr>
            <a:t>E. SHIVA GOUD(2010030542</a:t>
          </a:r>
          <a:r>
            <a:rPr lang="en-US" sz="3600" b="0" i="0" kern="1200" dirty="0"/>
            <a:t>)​</a:t>
          </a:r>
          <a:endParaRPr lang="en-US" sz="3600" kern="1200" dirty="0"/>
        </a:p>
      </dsp:txBody>
      <dsp:txXfrm>
        <a:off x="0" y="4044565"/>
        <a:ext cx="6253721" cy="1010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80723-9A96-4A04-A911-A57FAB6A752C}">
      <dsp:nvSpPr>
        <dsp:cNvPr id="0" name=""/>
        <dsp:cNvSpPr/>
      </dsp:nvSpPr>
      <dsp:spPr>
        <a:xfrm>
          <a:off x="0" y="0"/>
          <a:ext cx="678253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1133B6-2FE4-47BD-AA1A-F57865BC038B}">
      <dsp:nvSpPr>
        <dsp:cNvPr id="0" name=""/>
        <dsp:cNvSpPr/>
      </dsp:nvSpPr>
      <dsp:spPr>
        <a:xfrm>
          <a:off x="0" y="0"/>
          <a:ext cx="6782539" cy="3000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It is easy for the human brain to process images and analyze them. When the eye sees a certain image, the brain can easily segment it and recognize its different elements. The brain automatically goes through that process, which involves not only the analysis of this images, but also the comparison of their different characteristics with what it already knows in order to be able to recognize these elements. There is a field in computer science that tries to do the same thing for machines, which is Image Processing.</a:t>
          </a:r>
        </a:p>
      </dsp:txBody>
      <dsp:txXfrm>
        <a:off x="0" y="0"/>
        <a:ext cx="6782539" cy="3000653"/>
      </dsp:txXfrm>
    </dsp:sp>
    <dsp:sp modelId="{C70461E1-8AF3-4B2F-89AA-D8827DDF0E24}">
      <dsp:nvSpPr>
        <dsp:cNvPr id="0" name=""/>
        <dsp:cNvSpPr/>
      </dsp:nvSpPr>
      <dsp:spPr>
        <a:xfrm>
          <a:off x="0" y="3000653"/>
          <a:ext cx="678253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18611-E336-4460-97BF-6379C48B84F4}">
      <dsp:nvSpPr>
        <dsp:cNvPr id="0" name=""/>
        <dsp:cNvSpPr/>
      </dsp:nvSpPr>
      <dsp:spPr>
        <a:xfrm>
          <a:off x="0" y="3000653"/>
          <a:ext cx="6782539" cy="3000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Image processing is the field that concerns analyzing images to extract some useful information from them. This method takes images and converts them into a digital form readable by computers, it applies certain algorithms on them, and results in a better-quality images or with some of their characteristics that could be used in order to extract some important information from them. </a:t>
          </a:r>
        </a:p>
      </dsp:txBody>
      <dsp:txXfrm>
        <a:off x="0" y="3000653"/>
        <a:ext cx="6782539" cy="300065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4A35-384A-4406-B682-DD92EA1F64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85D353-D663-4B73-ADD1-F4094A71F4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5B729C-9071-4D59-BC14-4527640D93F3}"/>
              </a:ext>
            </a:extLst>
          </p:cNvPr>
          <p:cNvSpPr>
            <a:spLocks noGrp="1"/>
          </p:cNvSpPr>
          <p:nvPr>
            <p:ph type="dt" sz="half" idx="10"/>
          </p:nvPr>
        </p:nvSpPr>
        <p:spPr/>
        <p:txBody>
          <a:bodyPr/>
          <a:lstStyle/>
          <a:p>
            <a:fld id="{5C1D16C9-D723-42C4-85C1-0305F359D3A2}" type="datetimeFigureOut">
              <a:rPr lang="en-US" smtClean="0"/>
              <a:t>4/9/2022</a:t>
            </a:fld>
            <a:endParaRPr lang="en-US"/>
          </a:p>
        </p:txBody>
      </p:sp>
      <p:sp>
        <p:nvSpPr>
          <p:cNvPr id="5" name="Footer Placeholder 4">
            <a:extLst>
              <a:ext uri="{FF2B5EF4-FFF2-40B4-BE49-F238E27FC236}">
                <a16:creationId xmlns:a16="http://schemas.microsoft.com/office/drawing/2014/main" id="{576EB372-1450-460A-B41D-CDD6525F4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50A13-80A2-4110-B5D5-EB5883A64AB4}"/>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91681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1DE8-C605-4D17-9B94-DD0AB945E5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A588F8-DB0E-4832-953D-5BC3ED3DB3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4ABE7-3C08-4F9D-8C67-A0C6F44A4AAE}"/>
              </a:ext>
            </a:extLst>
          </p:cNvPr>
          <p:cNvSpPr>
            <a:spLocks noGrp="1"/>
          </p:cNvSpPr>
          <p:nvPr>
            <p:ph type="dt" sz="half" idx="10"/>
          </p:nvPr>
        </p:nvSpPr>
        <p:spPr/>
        <p:txBody>
          <a:bodyPr/>
          <a:lstStyle/>
          <a:p>
            <a:fld id="{5C1D16C9-D723-42C4-85C1-0305F359D3A2}" type="datetimeFigureOut">
              <a:rPr lang="en-US" smtClean="0"/>
              <a:t>4/9/2022</a:t>
            </a:fld>
            <a:endParaRPr lang="en-US"/>
          </a:p>
        </p:txBody>
      </p:sp>
      <p:sp>
        <p:nvSpPr>
          <p:cNvPr id="5" name="Footer Placeholder 4">
            <a:extLst>
              <a:ext uri="{FF2B5EF4-FFF2-40B4-BE49-F238E27FC236}">
                <a16:creationId xmlns:a16="http://schemas.microsoft.com/office/drawing/2014/main" id="{FA83E8AE-5016-4690-8AB3-506ADC633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0B622-4398-4872-8FDA-31EC8DDC1C04}"/>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327567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AB5C38-20FA-4AE5-B61C-96FDB01377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59705C-9845-4F29-A5CF-F23FD86CDE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1072A-AE0A-49A5-B998-9F07BCF2F300}"/>
              </a:ext>
            </a:extLst>
          </p:cNvPr>
          <p:cNvSpPr>
            <a:spLocks noGrp="1"/>
          </p:cNvSpPr>
          <p:nvPr>
            <p:ph type="dt" sz="half" idx="10"/>
          </p:nvPr>
        </p:nvSpPr>
        <p:spPr/>
        <p:txBody>
          <a:bodyPr/>
          <a:lstStyle/>
          <a:p>
            <a:fld id="{5C1D16C9-D723-42C4-85C1-0305F359D3A2}" type="datetimeFigureOut">
              <a:rPr lang="en-US" smtClean="0"/>
              <a:t>4/9/2022</a:t>
            </a:fld>
            <a:endParaRPr lang="en-US"/>
          </a:p>
        </p:txBody>
      </p:sp>
      <p:sp>
        <p:nvSpPr>
          <p:cNvPr id="5" name="Footer Placeholder 4">
            <a:extLst>
              <a:ext uri="{FF2B5EF4-FFF2-40B4-BE49-F238E27FC236}">
                <a16:creationId xmlns:a16="http://schemas.microsoft.com/office/drawing/2014/main" id="{F5BD907B-EDCB-4B82-A573-7D494F08E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F61E41-E0F2-4BA3-8981-5656E41CCFE9}"/>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3007154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E2812-8409-4782-BC4D-D1DAF5707071}"/>
              </a:ext>
            </a:extLst>
          </p:cNvPr>
          <p:cNvSpPr>
            <a:spLocks noGrp="1"/>
          </p:cNvSpPr>
          <p:nvPr>
            <p:ph type="dt" sz="half" idx="10"/>
          </p:nvPr>
        </p:nvSpPr>
        <p:spPr/>
        <p:txBody>
          <a:bodyPr/>
          <a:lstStyle/>
          <a:p>
            <a:fld id="{AA15D8DD-18AF-499A-84D6-535C0A82F0F5}" type="datetimeFigureOut">
              <a:rPr lang="en-US" smtClean="0"/>
              <a:t>4/9/2022</a:t>
            </a:fld>
            <a:endParaRPr lang="en-US"/>
          </a:p>
        </p:txBody>
      </p:sp>
      <p:sp>
        <p:nvSpPr>
          <p:cNvPr id="3" name="Footer Placeholder 2">
            <a:extLst>
              <a:ext uri="{FF2B5EF4-FFF2-40B4-BE49-F238E27FC236}">
                <a16:creationId xmlns:a16="http://schemas.microsoft.com/office/drawing/2014/main" id="{95F31B7C-4EAD-4B02-94AB-623325BF9D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C23CCB-9E53-4260-9F47-2C8001EE8BC5}"/>
              </a:ext>
            </a:extLst>
          </p:cNvPr>
          <p:cNvSpPr>
            <a:spLocks noGrp="1"/>
          </p:cNvSpPr>
          <p:nvPr>
            <p:ph type="sldNum" sz="quarter" idx="12"/>
          </p:nvPr>
        </p:nvSpPr>
        <p:spPr/>
        <p:txBody>
          <a:bodyPr/>
          <a:lstStyle/>
          <a:p>
            <a:fld id="{CA9864A0-3DDA-43EC-8F7A-C90A0FDE8AAC}" type="slidenum">
              <a:rPr lang="en-US" smtClean="0"/>
              <a:t>‹#›</a:t>
            </a:fld>
            <a:endParaRPr lang="en-US"/>
          </a:p>
        </p:txBody>
      </p:sp>
    </p:spTree>
    <p:extLst>
      <p:ext uri="{BB962C8B-B14F-4D97-AF65-F5344CB8AC3E}">
        <p14:creationId xmlns:p14="http://schemas.microsoft.com/office/powerpoint/2010/main" val="1665788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A928-82F5-40EB-BD2B-51C9D76100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8C8206-94AB-4B75-86C4-4C91CB00F201}"/>
              </a:ext>
            </a:extLst>
          </p:cNvPr>
          <p:cNvSpPr>
            <a:spLocks noGrp="1"/>
          </p:cNvSpPr>
          <p:nvPr>
            <p:ph type="dt" sz="half" idx="10"/>
          </p:nvPr>
        </p:nvSpPr>
        <p:spPr/>
        <p:txBody>
          <a:bodyPr/>
          <a:lstStyle/>
          <a:p>
            <a:fld id="{AA15D8DD-18AF-499A-84D6-535C0A82F0F5}" type="datetimeFigureOut">
              <a:rPr lang="en-US" smtClean="0"/>
              <a:t>4/9/2022</a:t>
            </a:fld>
            <a:endParaRPr lang="en-US"/>
          </a:p>
        </p:txBody>
      </p:sp>
      <p:sp>
        <p:nvSpPr>
          <p:cNvPr id="4" name="Footer Placeholder 3">
            <a:extLst>
              <a:ext uri="{FF2B5EF4-FFF2-40B4-BE49-F238E27FC236}">
                <a16:creationId xmlns:a16="http://schemas.microsoft.com/office/drawing/2014/main" id="{CF48BD67-193B-4696-96C0-A6321A8651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40226F-E621-4372-8334-79B830A28DB4}"/>
              </a:ext>
            </a:extLst>
          </p:cNvPr>
          <p:cNvSpPr>
            <a:spLocks noGrp="1"/>
          </p:cNvSpPr>
          <p:nvPr>
            <p:ph type="sldNum" sz="quarter" idx="12"/>
          </p:nvPr>
        </p:nvSpPr>
        <p:spPr/>
        <p:txBody>
          <a:bodyPr/>
          <a:lstStyle/>
          <a:p>
            <a:fld id="{CA9864A0-3DDA-43EC-8F7A-C90A0FDE8AAC}" type="slidenum">
              <a:rPr lang="en-US" smtClean="0"/>
              <a:t>‹#›</a:t>
            </a:fld>
            <a:endParaRPr lang="en-US"/>
          </a:p>
        </p:txBody>
      </p:sp>
    </p:spTree>
    <p:extLst>
      <p:ext uri="{BB962C8B-B14F-4D97-AF65-F5344CB8AC3E}">
        <p14:creationId xmlns:p14="http://schemas.microsoft.com/office/powerpoint/2010/main" val="3069897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31F2A-CBED-4440-8C59-DA97499056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B57D62-E2A5-4482-9387-632848F63C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40806-0252-4BF6-A79F-6E2F52241B83}"/>
              </a:ext>
            </a:extLst>
          </p:cNvPr>
          <p:cNvSpPr>
            <a:spLocks noGrp="1"/>
          </p:cNvSpPr>
          <p:nvPr>
            <p:ph type="dt" sz="half" idx="10"/>
          </p:nvPr>
        </p:nvSpPr>
        <p:spPr/>
        <p:txBody>
          <a:bodyPr/>
          <a:lstStyle/>
          <a:p>
            <a:fld id="{AA15D8DD-18AF-499A-84D6-535C0A82F0F5}" type="datetimeFigureOut">
              <a:rPr lang="en-US" smtClean="0"/>
              <a:t>4/9/2022</a:t>
            </a:fld>
            <a:endParaRPr lang="en-US"/>
          </a:p>
        </p:txBody>
      </p:sp>
      <p:sp>
        <p:nvSpPr>
          <p:cNvPr id="5" name="Footer Placeholder 4">
            <a:extLst>
              <a:ext uri="{FF2B5EF4-FFF2-40B4-BE49-F238E27FC236}">
                <a16:creationId xmlns:a16="http://schemas.microsoft.com/office/drawing/2014/main" id="{433D9401-69BE-4667-94F2-91D9A9787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091E0-CF5A-4628-A4AE-903BD4048D4E}"/>
              </a:ext>
            </a:extLst>
          </p:cNvPr>
          <p:cNvSpPr>
            <a:spLocks noGrp="1"/>
          </p:cNvSpPr>
          <p:nvPr>
            <p:ph type="sldNum" sz="quarter" idx="12"/>
          </p:nvPr>
        </p:nvSpPr>
        <p:spPr/>
        <p:txBody>
          <a:bodyPr/>
          <a:lstStyle/>
          <a:p>
            <a:fld id="{CA9864A0-3DDA-43EC-8F7A-C90A0FDE8AAC}" type="slidenum">
              <a:rPr lang="en-US" smtClean="0"/>
              <a:t>‹#›</a:t>
            </a:fld>
            <a:endParaRPr lang="en-US"/>
          </a:p>
        </p:txBody>
      </p:sp>
    </p:spTree>
    <p:extLst>
      <p:ext uri="{BB962C8B-B14F-4D97-AF65-F5344CB8AC3E}">
        <p14:creationId xmlns:p14="http://schemas.microsoft.com/office/powerpoint/2010/main" val="309583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AC26-3932-48F5-A5F9-4FFA85A217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3D69C-A1F9-4CC9-AD97-25052F2DA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186E3A-5A3F-4273-ABF9-0757F4BD1ECA}"/>
              </a:ext>
            </a:extLst>
          </p:cNvPr>
          <p:cNvSpPr>
            <a:spLocks noGrp="1"/>
          </p:cNvSpPr>
          <p:nvPr>
            <p:ph type="dt" sz="half" idx="10"/>
          </p:nvPr>
        </p:nvSpPr>
        <p:spPr/>
        <p:txBody>
          <a:bodyPr/>
          <a:lstStyle/>
          <a:p>
            <a:fld id="{5C1D16C9-D723-42C4-85C1-0305F359D3A2}" type="datetimeFigureOut">
              <a:rPr lang="en-US" smtClean="0"/>
              <a:t>4/9/2022</a:t>
            </a:fld>
            <a:endParaRPr lang="en-US"/>
          </a:p>
        </p:txBody>
      </p:sp>
      <p:sp>
        <p:nvSpPr>
          <p:cNvPr id="5" name="Footer Placeholder 4">
            <a:extLst>
              <a:ext uri="{FF2B5EF4-FFF2-40B4-BE49-F238E27FC236}">
                <a16:creationId xmlns:a16="http://schemas.microsoft.com/office/drawing/2014/main" id="{7814EB15-E74E-4F6A-8BD9-4D6370F84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BEADD-D4A1-4728-870B-40D2C9875449}"/>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4237858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DD03-21BB-41E5-BEC6-A29A4C69BE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A87BE9-C8D0-4368-B001-EB796C067F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AE0CA-D5E1-42CA-9DF7-FB4654C9D99A}"/>
              </a:ext>
            </a:extLst>
          </p:cNvPr>
          <p:cNvSpPr>
            <a:spLocks noGrp="1"/>
          </p:cNvSpPr>
          <p:nvPr>
            <p:ph type="dt" sz="half" idx="10"/>
          </p:nvPr>
        </p:nvSpPr>
        <p:spPr/>
        <p:txBody>
          <a:bodyPr/>
          <a:lstStyle/>
          <a:p>
            <a:fld id="{5C1D16C9-D723-42C4-85C1-0305F359D3A2}" type="datetimeFigureOut">
              <a:rPr lang="en-US" smtClean="0"/>
              <a:t>4/9/2022</a:t>
            </a:fld>
            <a:endParaRPr lang="en-US"/>
          </a:p>
        </p:txBody>
      </p:sp>
      <p:sp>
        <p:nvSpPr>
          <p:cNvPr id="5" name="Footer Placeholder 4">
            <a:extLst>
              <a:ext uri="{FF2B5EF4-FFF2-40B4-BE49-F238E27FC236}">
                <a16:creationId xmlns:a16="http://schemas.microsoft.com/office/drawing/2014/main" id="{2BD446E8-35FD-44D2-B14F-FEFD75A64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E1602-97FA-481D-9BF5-2C319171B7CD}"/>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08914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2DBBF-91A3-44FD-863F-E95369C5CD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B47DFD-2F78-4DB2-AB02-31802CD13E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480C3-0893-492D-A5EA-1CA96B1F64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61925-5428-4155-AC2D-B17A8BFAE74B}"/>
              </a:ext>
            </a:extLst>
          </p:cNvPr>
          <p:cNvSpPr>
            <a:spLocks noGrp="1"/>
          </p:cNvSpPr>
          <p:nvPr>
            <p:ph type="dt" sz="half" idx="10"/>
          </p:nvPr>
        </p:nvSpPr>
        <p:spPr/>
        <p:txBody>
          <a:bodyPr/>
          <a:lstStyle/>
          <a:p>
            <a:fld id="{5C1D16C9-D723-42C4-85C1-0305F359D3A2}" type="datetimeFigureOut">
              <a:rPr lang="en-US" smtClean="0"/>
              <a:t>4/9/2022</a:t>
            </a:fld>
            <a:endParaRPr lang="en-US"/>
          </a:p>
        </p:txBody>
      </p:sp>
      <p:sp>
        <p:nvSpPr>
          <p:cNvPr id="6" name="Footer Placeholder 5">
            <a:extLst>
              <a:ext uri="{FF2B5EF4-FFF2-40B4-BE49-F238E27FC236}">
                <a16:creationId xmlns:a16="http://schemas.microsoft.com/office/drawing/2014/main" id="{87C913FE-D4B3-4D1E-BA8C-8F6ECA5C11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B8E4B5-903D-4B80-9B56-6E03DA6A8B8B}"/>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068498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0F21-4196-4680-AECF-85972D5246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A8A9A8-EC03-4856-9276-522285072E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32E17C-E0E2-4D7D-9081-66AEF80EE5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AC723A-9BB0-4086-95D4-24CBAC3B42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023AC6-EF8D-4437-8362-5409F4373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8E1FB0-3C1A-4115-9CD9-24F8DE4EC33C}"/>
              </a:ext>
            </a:extLst>
          </p:cNvPr>
          <p:cNvSpPr>
            <a:spLocks noGrp="1"/>
          </p:cNvSpPr>
          <p:nvPr>
            <p:ph type="dt" sz="half" idx="10"/>
          </p:nvPr>
        </p:nvSpPr>
        <p:spPr/>
        <p:txBody>
          <a:bodyPr/>
          <a:lstStyle/>
          <a:p>
            <a:fld id="{5C1D16C9-D723-42C4-85C1-0305F359D3A2}" type="datetimeFigureOut">
              <a:rPr lang="en-US" smtClean="0"/>
              <a:t>4/9/2022</a:t>
            </a:fld>
            <a:endParaRPr lang="en-US"/>
          </a:p>
        </p:txBody>
      </p:sp>
      <p:sp>
        <p:nvSpPr>
          <p:cNvPr id="8" name="Footer Placeholder 7">
            <a:extLst>
              <a:ext uri="{FF2B5EF4-FFF2-40B4-BE49-F238E27FC236}">
                <a16:creationId xmlns:a16="http://schemas.microsoft.com/office/drawing/2014/main" id="{B387A3C2-5936-4BD4-8A5E-4F25A99AE1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0D9296-08AC-451F-B4DA-3A759923A100}"/>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705388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37F1-B5F9-4702-BD81-43F3CDB720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B5411D-6F74-4855-B5C2-A76C637A2543}"/>
              </a:ext>
            </a:extLst>
          </p:cNvPr>
          <p:cNvSpPr>
            <a:spLocks noGrp="1"/>
          </p:cNvSpPr>
          <p:nvPr>
            <p:ph type="dt" sz="half" idx="10"/>
          </p:nvPr>
        </p:nvSpPr>
        <p:spPr/>
        <p:txBody>
          <a:bodyPr/>
          <a:lstStyle/>
          <a:p>
            <a:fld id="{5C1D16C9-D723-42C4-85C1-0305F359D3A2}" type="datetimeFigureOut">
              <a:rPr lang="en-US" smtClean="0"/>
              <a:t>4/9/2022</a:t>
            </a:fld>
            <a:endParaRPr lang="en-US"/>
          </a:p>
        </p:txBody>
      </p:sp>
      <p:sp>
        <p:nvSpPr>
          <p:cNvPr id="4" name="Footer Placeholder 3">
            <a:extLst>
              <a:ext uri="{FF2B5EF4-FFF2-40B4-BE49-F238E27FC236}">
                <a16:creationId xmlns:a16="http://schemas.microsoft.com/office/drawing/2014/main" id="{8F61D80C-DDC4-4814-B367-D37FA66328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992C60-2064-4529-BD7D-42C58DBCC19D}"/>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423181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EB0C51-1E72-4FBE-8FE7-98C9312D851E}"/>
              </a:ext>
            </a:extLst>
          </p:cNvPr>
          <p:cNvSpPr>
            <a:spLocks noGrp="1"/>
          </p:cNvSpPr>
          <p:nvPr>
            <p:ph type="dt" sz="half" idx="10"/>
          </p:nvPr>
        </p:nvSpPr>
        <p:spPr/>
        <p:txBody>
          <a:bodyPr/>
          <a:lstStyle/>
          <a:p>
            <a:fld id="{5C1D16C9-D723-42C4-85C1-0305F359D3A2}" type="datetimeFigureOut">
              <a:rPr lang="en-US" smtClean="0"/>
              <a:t>4/9/2022</a:t>
            </a:fld>
            <a:endParaRPr lang="en-US"/>
          </a:p>
        </p:txBody>
      </p:sp>
      <p:sp>
        <p:nvSpPr>
          <p:cNvPr id="3" name="Footer Placeholder 2">
            <a:extLst>
              <a:ext uri="{FF2B5EF4-FFF2-40B4-BE49-F238E27FC236}">
                <a16:creationId xmlns:a16="http://schemas.microsoft.com/office/drawing/2014/main" id="{44259C0B-588C-4AB7-A67B-5AA6CEC635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AFD68A-A948-412D-BA11-871ACC232114}"/>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73231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A70D-7E1C-44BF-9F7B-A92AA2082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C7A5D1-CEA1-4A32-8481-8F7A6A6A6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52374D-A47A-4B9E-84A2-DE46FDA77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679BFF-4704-4AD9-8B19-01940F8038D0}"/>
              </a:ext>
            </a:extLst>
          </p:cNvPr>
          <p:cNvSpPr>
            <a:spLocks noGrp="1"/>
          </p:cNvSpPr>
          <p:nvPr>
            <p:ph type="dt" sz="half" idx="10"/>
          </p:nvPr>
        </p:nvSpPr>
        <p:spPr/>
        <p:txBody>
          <a:bodyPr/>
          <a:lstStyle/>
          <a:p>
            <a:fld id="{5C1D16C9-D723-42C4-85C1-0305F359D3A2}" type="datetimeFigureOut">
              <a:rPr lang="en-US" smtClean="0"/>
              <a:t>4/9/2022</a:t>
            </a:fld>
            <a:endParaRPr lang="en-US"/>
          </a:p>
        </p:txBody>
      </p:sp>
      <p:sp>
        <p:nvSpPr>
          <p:cNvPr id="6" name="Footer Placeholder 5">
            <a:extLst>
              <a:ext uri="{FF2B5EF4-FFF2-40B4-BE49-F238E27FC236}">
                <a16:creationId xmlns:a16="http://schemas.microsoft.com/office/drawing/2014/main" id="{0E889BFD-34D9-422D-AED3-CF6712ADA8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6CE08-46EC-46C1-8DE5-56CF8688785E}"/>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2300393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9509-FACA-4B07-9B8C-E043D68079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CF4E3E-A891-427F-8499-CC96540681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7B51F8-79E5-43A2-8DFE-5B3B4D7DB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EF820A-CB37-4A4F-BBEA-3320BC726AF6}"/>
              </a:ext>
            </a:extLst>
          </p:cNvPr>
          <p:cNvSpPr>
            <a:spLocks noGrp="1"/>
          </p:cNvSpPr>
          <p:nvPr>
            <p:ph type="dt" sz="half" idx="10"/>
          </p:nvPr>
        </p:nvSpPr>
        <p:spPr/>
        <p:txBody>
          <a:bodyPr/>
          <a:lstStyle/>
          <a:p>
            <a:fld id="{5C1D16C9-D723-42C4-85C1-0305F359D3A2}" type="datetimeFigureOut">
              <a:rPr lang="en-US" smtClean="0"/>
              <a:t>4/9/2022</a:t>
            </a:fld>
            <a:endParaRPr lang="en-US"/>
          </a:p>
        </p:txBody>
      </p:sp>
      <p:sp>
        <p:nvSpPr>
          <p:cNvPr id="6" name="Footer Placeholder 5">
            <a:extLst>
              <a:ext uri="{FF2B5EF4-FFF2-40B4-BE49-F238E27FC236}">
                <a16:creationId xmlns:a16="http://schemas.microsoft.com/office/drawing/2014/main" id="{5BDE0438-B83B-47C8-A6B9-CFF3B81C6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BC314-B98F-442F-A7CF-CF2F78ECE0F6}"/>
              </a:ext>
            </a:extLst>
          </p:cNvPr>
          <p:cNvSpPr>
            <a:spLocks noGrp="1"/>
          </p:cNvSpPr>
          <p:nvPr>
            <p:ph type="sldNum" sz="quarter" idx="12"/>
          </p:nvPr>
        </p:nvSpPr>
        <p:spPr/>
        <p:txBody>
          <a:bodyPr/>
          <a:lstStyle/>
          <a:p>
            <a:fld id="{5FC2D626-54E2-437A-8B2E-05DD856733BF}" type="slidenum">
              <a:rPr lang="en-US" smtClean="0"/>
              <a:t>‹#›</a:t>
            </a:fld>
            <a:endParaRPr lang="en-US"/>
          </a:p>
        </p:txBody>
      </p:sp>
    </p:spTree>
    <p:extLst>
      <p:ext uri="{BB962C8B-B14F-4D97-AF65-F5344CB8AC3E}">
        <p14:creationId xmlns:p14="http://schemas.microsoft.com/office/powerpoint/2010/main" val="424400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3061CE-DFCE-4ED6-8C64-BA8413D634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E52BE9-8E57-458F-A2B3-E878F5EC01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0CA2C-A1FD-48A2-929F-A7E2B6EC5C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D16C9-D723-42C4-85C1-0305F359D3A2}" type="datetimeFigureOut">
              <a:rPr lang="en-US" smtClean="0"/>
              <a:t>4/9/2022</a:t>
            </a:fld>
            <a:endParaRPr lang="en-US"/>
          </a:p>
        </p:txBody>
      </p:sp>
      <p:sp>
        <p:nvSpPr>
          <p:cNvPr id="5" name="Footer Placeholder 4">
            <a:extLst>
              <a:ext uri="{FF2B5EF4-FFF2-40B4-BE49-F238E27FC236}">
                <a16:creationId xmlns:a16="http://schemas.microsoft.com/office/drawing/2014/main" id="{276CF6A0-1E41-45C9-9DF6-9F190FCE38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6C61C7-766E-42F4-B694-F665E9144A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D626-54E2-437A-8B2E-05DD856733BF}" type="slidenum">
              <a:rPr lang="en-US" smtClean="0"/>
              <a:t>‹#›</a:t>
            </a:fld>
            <a:endParaRPr lang="en-US"/>
          </a:p>
        </p:txBody>
      </p:sp>
    </p:spTree>
    <p:extLst>
      <p:ext uri="{BB962C8B-B14F-4D97-AF65-F5344CB8AC3E}">
        <p14:creationId xmlns:p14="http://schemas.microsoft.com/office/powerpoint/2010/main" val="141769213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62" r:id="rId6"/>
    <p:sldLayoutId id="2147483663"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8FB21E-630D-40D6-9223-3A57FE9A6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08476A-34D5-4ABB-A182-18D31100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021AB-3E3E-40BE-ADCD-B2D176489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15D8DD-18AF-499A-84D6-535C0A82F0F5}" type="datetimeFigureOut">
              <a:rPr lang="en-US" smtClean="0"/>
              <a:t>4/9/2022</a:t>
            </a:fld>
            <a:endParaRPr lang="en-US"/>
          </a:p>
        </p:txBody>
      </p:sp>
      <p:sp>
        <p:nvSpPr>
          <p:cNvPr id="5" name="Footer Placeholder 4">
            <a:extLst>
              <a:ext uri="{FF2B5EF4-FFF2-40B4-BE49-F238E27FC236}">
                <a16:creationId xmlns:a16="http://schemas.microsoft.com/office/drawing/2014/main" id="{BB0C7F80-A7D4-4E86-91BB-3FC21528F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215A3D-EC74-45AC-9A0A-A716F4EAFF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9864A0-3DDA-43EC-8F7A-C90A0FDE8AAC}" type="slidenum">
              <a:rPr lang="en-US" smtClean="0"/>
              <a:t>‹#›</a:t>
            </a:fld>
            <a:endParaRPr lang="en-US"/>
          </a:p>
        </p:txBody>
      </p:sp>
    </p:spTree>
    <p:extLst>
      <p:ext uri="{BB962C8B-B14F-4D97-AF65-F5344CB8AC3E}">
        <p14:creationId xmlns:p14="http://schemas.microsoft.com/office/powerpoint/2010/main" val="2013416482"/>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5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inspiringsocsci.pressbooks.com/front-matter/a-huge-thank-you/" TargetMode="External"/><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hyperlink" Target="https://data-flair.training/blogs/python-deep-learning-project-handwritten-digit-recognition/"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3" name="Straight Connector 22">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9" name="Oval 28">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9" name="Straight Connector 38">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7" name="Straight Connector 46">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7797535-29C8-4886-A508-F047C71D6FE9}"/>
              </a:ext>
            </a:extLst>
          </p:cNvPr>
          <p:cNvSpPr>
            <a:spLocks noGrp="1"/>
          </p:cNvSpPr>
          <p:nvPr>
            <p:ph type="title"/>
          </p:nvPr>
        </p:nvSpPr>
        <p:spPr>
          <a:xfrm>
            <a:off x="630936" y="495992"/>
            <a:ext cx="4195140" cy="5638831"/>
          </a:xfrm>
          <a:noFill/>
        </p:spPr>
        <p:txBody>
          <a:bodyPr anchor="ctr">
            <a:normAutofit/>
          </a:bodyPr>
          <a:lstStyle/>
          <a:p>
            <a:r>
              <a:rPr lang="en-US">
                <a:latin typeface="Algerian" panose="04020705040A02060702" pitchFamily="82" charset="0"/>
              </a:rPr>
              <a:t>PSFD PRESENTATION </a:t>
            </a:r>
          </a:p>
        </p:txBody>
      </p:sp>
      <p:graphicFrame>
        <p:nvGraphicFramePr>
          <p:cNvPr id="14" name="Content Placeholder 2">
            <a:extLst>
              <a:ext uri="{FF2B5EF4-FFF2-40B4-BE49-F238E27FC236}">
                <a16:creationId xmlns:a16="http://schemas.microsoft.com/office/drawing/2014/main" id="{F702AF2C-1A32-43A1-88D8-86CDA3F7AE3E}"/>
              </a:ext>
            </a:extLst>
          </p:cNvPr>
          <p:cNvGraphicFramePr>
            <a:graphicFrameLocks noGrp="1"/>
          </p:cNvGraphicFramePr>
          <p:nvPr>
            <p:ph idx="1"/>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023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34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8404A89-BF23-4FA0-84FF-2B95A551B9AC}"/>
              </a:ext>
            </a:extLst>
          </p:cNvPr>
          <p:cNvPicPr>
            <a:picLocks noChangeAspect="1"/>
          </p:cNvPicPr>
          <p:nvPr/>
        </p:nvPicPr>
        <p:blipFill>
          <a:blip r:embed="rId2"/>
          <a:stretch>
            <a:fillRect/>
          </a:stretch>
        </p:blipFill>
        <p:spPr>
          <a:xfrm>
            <a:off x="643467" y="798152"/>
            <a:ext cx="10905066" cy="5261695"/>
          </a:xfrm>
          <a:prstGeom prst="rect">
            <a:avLst/>
          </a:prstGeom>
        </p:spPr>
      </p:pic>
    </p:spTree>
    <p:extLst>
      <p:ext uri="{BB962C8B-B14F-4D97-AF65-F5344CB8AC3E}">
        <p14:creationId xmlns:p14="http://schemas.microsoft.com/office/powerpoint/2010/main" val="335939103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07A39F75-F37E-CB0E-DE7C-24155D9A91D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1D004-7760-42DE-BEED-5A03038BD9D4}"/>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9600" dirty="0">
                <a:solidFill>
                  <a:srgbClr val="FFFFFF"/>
                </a:solidFill>
                <a:latin typeface="Algerian" panose="04020705040A02060702" pitchFamily="82" charset="0"/>
              </a:rPr>
              <a:t>Results</a:t>
            </a:r>
          </a:p>
        </p:txBody>
      </p:sp>
    </p:spTree>
    <p:extLst>
      <p:ext uri="{BB962C8B-B14F-4D97-AF65-F5344CB8AC3E}">
        <p14:creationId xmlns:p14="http://schemas.microsoft.com/office/powerpoint/2010/main" val="215688170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4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6B0879-AE87-412A-82EC-E120AD8D1757}"/>
              </a:ext>
            </a:extLst>
          </p:cNvPr>
          <p:cNvPicPr>
            <a:picLocks noChangeAspect="1"/>
          </p:cNvPicPr>
          <p:nvPr/>
        </p:nvPicPr>
        <p:blipFill>
          <a:blip r:embed="rId2"/>
          <a:stretch>
            <a:fillRect/>
          </a:stretch>
        </p:blipFill>
        <p:spPr>
          <a:xfrm>
            <a:off x="643467" y="866310"/>
            <a:ext cx="10905066" cy="5125380"/>
          </a:xfrm>
          <a:prstGeom prst="rect">
            <a:avLst/>
          </a:prstGeom>
        </p:spPr>
      </p:pic>
    </p:spTree>
    <p:extLst>
      <p:ext uri="{BB962C8B-B14F-4D97-AF65-F5344CB8AC3E}">
        <p14:creationId xmlns:p14="http://schemas.microsoft.com/office/powerpoint/2010/main" val="33709558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92539-82C0-4FC9-B685-90D0CBD5502F}"/>
              </a:ext>
            </a:extLst>
          </p:cNvPr>
          <p:cNvPicPr>
            <a:picLocks noChangeAspect="1"/>
          </p:cNvPicPr>
          <p:nvPr/>
        </p:nvPicPr>
        <p:blipFill rotWithShape="1">
          <a:blip r:embed="rId2"/>
          <a:srcRect r="15910" b="-1"/>
          <a:stretch/>
        </p:blipFill>
        <p:spPr>
          <a:xfrm>
            <a:off x="321733" y="321733"/>
            <a:ext cx="11548534" cy="6214534"/>
          </a:xfrm>
          <a:prstGeom prst="rect">
            <a:avLst/>
          </a:prstGeom>
        </p:spPr>
      </p:pic>
    </p:spTree>
    <p:extLst>
      <p:ext uri="{BB962C8B-B14F-4D97-AF65-F5344CB8AC3E}">
        <p14:creationId xmlns:p14="http://schemas.microsoft.com/office/powerpoint/2010/main" val="2990603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18BC4-8592-44EC-B208-498D851D988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Algerian" panose="04020705040A02060702" pitchFamily="82" charset="0"/>
              </a:rPr>
              <a:t>GITHUB commits:</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530549E2-ABB5-43B1-B64F-BF1D3B602E60}"/>
              </a:ext>
            </a:extLst>
          </p:cNvPr>
          <p:cNvPicPr>
            <a:picLocks noGrp="1" noChangeAspect="1"/>
          </p:cNvPicPr>
          <p:nvPr>
            <p:ph idx="1"/>
          </p:nvPr>
        </p:nvPicPr>
        <p:blipFill>
          <a:blip r:embed="rId2"/>
          <a:stretch>
            <a:fillRect/>
          </a:stretch>
        </p:blipFill>
        <p:spPr>
          <a:xfrm>
            <a:off x="1583549" y="2298654"/>
            <a:ext cx="9272551" cy="4351338"/>
          </a:xfrm>
        </p:spPr>
      </p:pic>
    </p:spTree>
    <p:extLst>
      <p:ext uri="{BB962C8B-B14F-4D97-AF65-F5344CB8AC3E}">
        <p14:creationId xmlns:p14="http://schemas.microsoft.com/office/powerpoint/2010/main" val="15025753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6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8C812-80C5-43A9-97E7-A115C5C3653C}"/>
              </a:ext>
            </a:extLst>
          </p:cNvPr>
          <p:cNvSpPr>
            <a:spLocks noGrp="1"/>
          </p:cNvSpPr>
          <p:nvPr>
            <p:ph type="title"/>
          </p:nvPr>
        </p:nvSpPr>
        <p:spPr>
          <a:xfrm>
            <a:off x="193139" y="1355597"/>
            <a:ext cx="4368602" cy="922329"/>
          </a:xfrm>
        </p:spPr>
        <p:txBody>
          <a:bodyPr vert="horz" lIns="91440" tIns="45720" rIns="91440" bIns="45720" rtlCol="0" anchor="b">
            <a:normAutofit/>
          </a:bodyPr>
          <a:lstStyle/>
          <a:p>
            <a:r>
              <a:rPr lang="en-US" sz="5400" dirty="0">
                <a:latin typeface="Algerian" panose="04020705040A02060702" pitchFamily="82" charset="0"/>
              </a:rPr>
              <a:t>Conclusion:</a:t>
            </a:r>
          </a:p>
        </p:txBody>
      </p:sp>
      <p:sp>
        <p:nvSpPr>
          <p:cNvPr id="7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3">
            <a:extLst>
              <a:ext uri="{FF2B5EF4-FFF2-40B4-BE49-F238E27FC236}">
                <a16:creationId xmlns:a16="http://schemas.microsoft.com/office/drawing/2014/main" id="{7DB7BCFF-5B55-4766-8121-8BB27FC9E4F6}"/>
              </a:ext>
            </a:extLst>
          </p:cNvPr>
          <p:cNvSpPr txBox="1"/>
          <p:nvPr/>
        </p:nvSpPr>
        <p:spPr>
          <a:xfrm>
            <a:off x="76200" y="2872899"/>
            <a:ext cx="5235502" cy="398509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Several OCR systems were studied and accurate methods, techniques were analyzed. OCR is a challenging area of research and introduces new challenges with its changing dynamics. </a:t>
            </a:r>
          </a:p>
          <a:p>
            <a:pPr indent="-228600">
              <a:lnSpc>
                <a:spcPct val="90000"/>
              </a:lnSpc>
              <a:spcAft>
                <a:spcPts val="600"/>
              </a:spcAft>
              <a:buFont typeface="Arial" panose="020B0604020202020204" pitchFamily="34" charset="0"/>
              <a:buChar char="•"/>
            </a:pPr>
            <a:r>
              <a:rPr lang="en-US" sz="2000"/>
              <a:t>The </a:t>
            </a:r>
            <a:r>
              <a:rPr lang="en-US" sz="2000" dirty="0"/>
              <a:t>most widely used Machine learning algorithm i.e CNN will be trained and tested on the same dataset in order acquire the comparison between the classifiers. Utilizing these deep learning techniques, a high amount of accuracy can be obtained</a:t>
            </a:r>
          </a:p>
          <a:p>
            <a:pPr indent="-228600">
              <a:lnSpc>
                <a:spcPct val="90000"/>
              </a:lnSpc>
              <a:spcAft>
                <a:spcPts val="600"/>
              </a:spcAft>
              <a:buFont typeface="Arial" panose="020B0604020202020204" pitchFamily="34" charset="0"/>
              <a:buChar char="•"/>
            </a:pPr>
            <a:endParaRPr lang="en-US" sz="2000" dirty="0"/>
          </a:p>
        </p:txBody>
      </p:sp>
      <p:pic>
        <p:nvPicPr>
          <p:cNvPr id="5" name="Picture 4" descr="One in a crowd">
            <a:extLst>
              <a:ext uri="{FF2B5EF4-FFF2-40B4-BE49-F238E27FC236}">
                <a16:creationId xmlns:a16="http://schemas.microsoft.com/office/drawing/2014/main" id="{675DAB96-229F-4CAC-9220-4A8EED48F4B4}"/>
              </a:ext>
            </a:extLst>
          </p:cNvPr>
          <p:cNvPicPr>
            <a:picLocks noChangeAspect="1"/>
          </p:cNvPicPr>
          <p:nvPr/>
        </p:nvPicPr>
        <p:blipFill rotWithShape="1">
          <a:blip r:embed="rId2"/>
          <a:srcRect l="16744" r="80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2484209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1254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Shape 18">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66DE4-8684-46E3-AEFD-91F9D683D2FD}"/>
              </a:ext>
            </a:extLst>
          </p:cNvPr>
          <p:cNvSpPr>
            <a:spLocks noGrp="1"/>
          </p:cNvSpPr>
          <p:nvPr>
            <p:ph type="title"/>
          </p:nvPr>
        </p:nvSpPr>
        <p:spPr>
          <a:xfrm>
            <a:off x="2381534" y="1344304"/>
            <a:ext cx="7383673" cy="2549216"/>
          </a:xfrm>
        </p:spPr>
        <p:txBody>
          <a:bodyPr vert="horz" lIns="91440" tIns="45720" rIns="91440" bIns="45720" rtlCol="0" anchor="b">
            <a:normAutofit/>
          </a:bodyPr>
          <a:lstStyle/>
          <a:p>
            <a:pPr algn="ctr"/>
            <a:r>
              <a:rPr lang="en-US" sz="5400" kern="1200" dirty="0">
                <a:solidFill>
                  <a:schemeClr val="bg1"/>
                </a:solidFill>
                <a:effectLst>
                  <a:glow rad="228600">
                    <a:schemeClr val="tx1">
                      <a:alpha val="40000"/>
                    </a:schemeClr>
                  </a:glow>
                </a:effectLst>
                <a:latin typeface="Algerian" panose="04020705040A02060702" pitchFamily="82" charset="0"/>
              </a:rPr>
              <a:t>Handwritten Digit Recognition using Python</a:t>
            </a:r>
            <a:endParaRPr lang="en-US" sz="5400" kern="1200" dirty="0">
              <a:solidFill>
                <a:schemeClr val="bg1"/>
              </a:solidFill>
              <a:latin typeface="Algerian" panose="04020705040A02060702" pitchFamily="82" charset="0"/>
            </a:endParaRPr>
          </a:p>
        </p:txBody>
      </p:sp>
      <p:sp>
        <p:nvSpPr>
          <p:cNvPr id="27" name="Oval 2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a:extLst>
              <a:ext uri="{FF2B5EF4-FFF2-40B4-BE49-F238E27FC236}">
                <a16:creationId xmlns:a16="http://schemas.microsoft.com/office/drawing/2014/main" id="{A7A5E67D-7C21-45B9-91B6-1EC417BDBF18}"/>
              </a:ext>
            </a:extLst>
          </p:cNvPr>
          <p:cNvSpPr txBox="1"/>
          <p:nvPr/>
        </p:nvSpPr>
        <p:spPr>
          <a:xfrm>
            <a:off x="2198519" y="4529611"/>
            <a:ext cx="7886514" cy="923330"/>
          </a:xfrm>
          <a:prstGeom prst="rect">
            <a:avLst/>
          </a:prstGeom>
          <a:noFill/>
        </p:spPr>
        <p:txBody>
          <a:bodyPr wrap="square" rtlCol="0">
            <a:spAutoFit/>
          </a:bodyPr>
          <a:lstStyle/>
          <a:p>
            <a:r>
              <a:rPr lang="en-US" i="1" dirty="0">
                <a:solidFill>
                  <a:schemeClr val="bg1"/>
                </a:solidFill>
                <a:latin typeface="Algerian" panose="04020705040A02060702" pitchFamily="82" charset="0"/>
              </a:rPr>
              <a:t>REFERENCE</a:t>
            </a:r>
            <a:r>
              <a:rPr lang="en-US" dirty="0">
                <a:solidFill>
                  <a:schemeClr val="bg1"/>
                </a:solidFill>
                <a:latin typeface="Algerian" panose="04020705040A02060702" pitchFamily="82" charset="0"/>
              </a:rPr>
              <a:t>: </a:t>
            </a:r>
            <a:r>
              <a:rPr lang="en-US" dirty="0">
                <a:latin typeface="Algerian" panose="04020705040A02060702" pitchFamily="82" charset="0"/>
                <a:hlinkClick r:id="rId2"/>
              </a:rPr>
              <a:t>Deep Learning Project - Handwritten Digit Recognition using Python - </a:t>
            </a:r>
            <a:r>
              <a:rPr lang="en-US" dirty="0" err="1">
                <a:latin typeface="Algerian" panose="04020705040A02060702" pitchFamily="82" charset="0"/>
                <a:hlinkClick r:id="rId2"/>
              </a:rPr>
              <a:t>DataFlair</a:t>
            </a:r>
            <a:r>
              <a:rPr lang="en-US" dirty="0">
                <a:latin typeface="Algerian" panose="04020705040A02060702" pitchFamily="82" charset="0"/>
                <a:hlinkClick r:id="rId2"/>
              </a:rPr>
              <a:t> (data-</a:t>
            </a:r>
            <a:r>
              <a:rPr lang="en-US" dirty="0" err="1">
                <a:latin typeface="Algerian" panose="04020705040A02060702" pitchFamily="82" charset="0"/>
                <a:hlinkClick r:id="rId2"/>
              </a:rPr>
              <a:t>flair.training</a:t>
            </a:r>
            <a:r>
              <a:rPr lang="en-US" dirty="0">
                <a:latin typeface="Algerian" panose="04020705040A02060702" pitchFamily="82" charset="0"/>
                <a:hlinkClick r:id="rId2"/>
              </a:rPr>
              <a:t>)</a:t>
            </a:r>
            <a:endParaRPr lang="en-US" dirty="0">
              <a:latin typeface="Algerian" panose="04020705040A02060702" pitchFamily="82" charset="0"/>
            </a:endParaRPr>
          </a:p>
          <a:p>
            <a:endParaRPr lang="en-IN" dirty="0"/>
          </a:p>
        </p:txBody>
      </p:sp>
    </p:spTree>
    <p:extLst>
      <p:ext uri="{BB962C8B-B14F-4D97-AF65-F5344CB8AC3E}">
        <p14:creationId xmlns:p14="http://schemas.microsoft.com/office/powerpoint/2010/main" val="531884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ailroad tracks intersecting">
            <a:extLst>
              <a:ext uri="{FF2B5EF4-FFF2-40B4-BE49-F238E27FC236}">
                <a16:creationId xmlns:a16="http://schemas.microsoft.com/office/drawing/2014/main" id="{95FBA615-9162-4A91-8A9B-3CB274E6AB37}"/>
              </a:ext>
            </a:extLst>
          </p:cNvPr>
          <p:cNvPicPr>
            <a:picLocks noChangeAspect="1"/>
          </p:cNvPicPr>
          <p:nvPr/>
        </p:nvPicPr>
        <p:blipFill rotWithShape="1">
          <a:blip r:embed="rId2">
            <a:alphaModFix amt="40000"/>
          </a:blip>
          <a:srcRect t="15068" b="28682"/>
          <a:stretch/>
        </p:blipFill>
        <p:spPr>
          <a:xfrm>
            <a:off x="20" y="0"/>
            <a:ext cx="12191980" cy="6857990"/>
          </a:xfrm>
          <a:prstGeom prst="rect">
            <a:avLst/>
          </a:prstGeom>
        </p:spPr>
      </p:pic>
      <p:sp>
        <p:nvSpPr>
          <p:cNvPr id="2" name="Title 1">
            <a:extLst>
              <a:ext uri="{FF2B5EF4-FFF2-40B4-BE49-F238E27FC236}">
                <a16:creationId xmlns:a16="http://schemas.microsoft.com/office/drawing/2014/main" id="{FA9113E2-845C-4C19-8EED-4CDDCD60409B}"/>
              </a:ext>
            </a:extLst>
          </p:cNvPr>
          <p:cNvSpPr>
            <a:spLocks noGrp="1"/>
          </p:cNvSpPr>
          <p:nvPr>
            <p:ph type="title"/>
          </p:nvPr>
        </p:nvSpPr>
        <p:spPr>
          <a:xfrm>
            <a:off x="841249" y="941832"/>
            <a:ext cx="10506456" cy="2057400"/>
          </a:xfrm>
        </p:spPr>
        <p:txBody>
          <a:bodyPr vert="horz" lIns="91440" tIns="45720" rIns="91440" bIns="45720" rtlCol="0" anchor="b">
            <a:normAutofit/>
          </a:bodyPr>
          <a:lstStyle/>
          <a:p>
            <a:pPr algn="ctr"/>
            <a:r>
              <a:rPr lang="en-US" sz="6000" dirty="0">
                <a:latin typeface="Algerian" panose="04020705040A02060702" pitchFamily="82" charset="0"/>
              </a:rPr>
              <a:t>Outline</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DEDF081-D326-400B-9817-973143C54DE4}"/>
              </a:ext>
            </a:extLst>
          </p:cNvPr>
          <p:cNvSpPr txBox="1"/>
          <p:nvPr/>
        </p:nvSpPr>
        <p:spPr>
          <a:xfrm>
            <a:off x="542925" y="3502151"/>
            <a:ext cx="10804779" cy="3174873"/>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Abstract</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Introduction</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Implementation</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Results</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GitHub Commits</a:t>
            </a:r>
          </a:p>
          <a:p>
            <a:pPr marL="285750" indent="-228600">
              <a:lnSpc>
                <a:spcPct val="90000"/>
              </a:lnSpc>
              <a:spcAft>
                <a:spcPts val="600"/>
              </a:spcAft>
              <a:buFont typeface="Arial" panose="020B0604020202020204" pitchFamily="34" charset="0"/>
              <a:buChar char="•"/>
            </a:pPr>
            <a:r>
              <a:rPr lang="en-US" sz="3600" dirty="0">
                <a:latin typeface="Amasis MT Pro" panose="02040504050005020304" pitchFamily="18" charset="0"/>
              </a:rPr>
              <a:t>Conclusion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991226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F7788-03A3-49B5-9649-CFA6A1268B77}"/>
              </a:ext>
            </a:extLst>
          </p:cNvPr>
          <p:cNvSpPr>
            <a:spLocks noGrp="1"/>
          </p:cNvSpPr>
          <p:nvPr>
            <p:ph type="title"/>
          </p:nvPr>
        </p:nvSpPr>
        <p:spPr>
          <a:xfrm>
            <a:off x="1102368" y="1877492"/>
            <a:ext cx="4030132" cy="3215373"/>
          </a:xfrm>
        </p:spPr>
        <p:txBody>
          <a:bodyPr>
            <a:normAutofit/>
          </a:bodyPr>
          <a:lstStyle/>
          <a:p>
            <a:pPr algn="ctr"/>
            <a:r>
              <a:rPr lang="en-US" dirty="0">
                <a:solidFill>
                  <a:schemeClr val="bg1"/>
                </a:solidFill>
                <a:latin typeface="Algerian" panose="04020705040A02060702" pitchFamily="82" charset="0"/>
              </a:rPr>
              <a:t>Abstract</a:t>
            </a:r>
            <a:endParaRPr lang="en-IN" dirty="0">
              <a:solidFill>
                <a:schemeClr val="bg1"/>
              </a:solidFill>
              <a:latin typeface="Algerian" panose="04020705040A02060702" pitchFamily="82" charset="0"/>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28A41E8B-2F08-4938-833A-100705662B4D}"/>
              </a:ext>
            </a:extLst>
          </p:cNvPr>
          <p:cNvSpPr>
            <a:spLocks noGrp="1"/>
          </p:cNvSpPr>
          <p:nvPr>
            <p:ph idx="1"/>
          </p:nvPr>
        </p:nvSpPr>
        <p:spPr>
          <a:xfrm>
            <a:off x="5718229" y="861934"/>
            <a:ext cx="6228800" cy="5112754"/>
          </a:xfrm>
        </p:spPr>
        <p:txBody>
          <a:bodyPr>
            <a:normAutofit fontScale="92500" lnSpcReduction="10000"/>
          </a:bodyPr>
          <a:lstStyle/>
          <a:p>
            <a:r>
              <a:rPr lang="en-US" dirty="0">
                <a:solidFill>
                  <a:schemeClr val="bg1"/>
                </a:solidFill>
              </a:rPr>
              <a:t>Optical Character Recognition (OCR) is a subfield of Image Processing which is concerned with extracting text from images or scanned documents. </a:t>
            </a:r>
          </a:p>
          <a:p>
            <a:r>
              <a:rPr lang="en-US" dirty="0">
                <a:solidFill>
                  <a:schemeClr val="bg1"/>
                </a:solidFill>
              </a:rPr>
              <a:t>An OCR system depends mainly on feature extraction, recognition and classification into appropriate labels.</a:t>
            </a:r>
          </a:p>
          <a:p>
            <a:r>
              <a:rPr lang="en-US" dirty="0">
                <a:solidFill>
                  <a:schemeClr val="bg1"/>
                </a:solidFill>
              </a:rPr>
              <a:t>In this project, we have chosen to focus on recognizing handwritten digits with at most accuracy. </a:t>
            </a:r>
          </a:p>
          <a:p>
            <a:r>
              <a:rPr lang="en-US" dirty="0">
                <a:solidFill>
                  <a:schemeClr val="bg1"/>
                </a:solidFill>
              </a:rPr>
              <a:t>The challenge in this project is to use CNN algorithm, in order to maximize the accuracy of predicting the handwritten digits.</a:t>
            </a:r>
            <a:endParaRPr lang="en-IN"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811634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A410EE0-5E29-4AC2-B7A3-1AD3C4A6C658}"/>
              </a:ext>
            </a:extLst>
          </p:cNvPr>
          <p:cNvSpPr>
            <a:spLocks noGrp="1"/>
          </p:cNvSpPr>
          <p:nvPr>
            <p:ph type="title"/>
          </p:nvPr>
        </p:nvSpPr>
        <p:spPr>
          <a:xfrm>
            <a:off x="212542" y="1735846"/>
            <a:ext cx="4269464" cy="3364112"/>
          </a:xfrm>
        </p:spPr>
        <p:txBody>
          <a:bodyPr anchor="ctr">
            <a:normAutofit/>
          </a:bodyPr>
          <a:lstStyle/>
          <a:p>
            <a:r>
              <a:rPr lang="en-US" sz="4800" dirty="0">
                <a:solidFill>
                  <a:schemeClr val="bg1"/>
                </a:solidFill>
                <a:latin typeface="Algerian" panose="04020705040A02060702" pitchFamily="82" charset="0"/>
              </a:rPr>
              <a:t>Introduction</a:t>
            </a:r>
            <a:endParaRPr lang="en-IN" sz="4800" dirty="0">
              <a:solidFill>
                <a:schemeClr val="bg1"/>
              </a:solidFill>
              <a:latin typeface="Algerian" panose="04020705040A02060702" pitchFamily="82" charset="0"/>
            </a:endParaRPr>
          </a:p>
        </p:txBody>
      </p:sp>
      <p:graphicFrame>
        <p:nvGraphicFramePr>
          <p:cNvPr id="16" name="Content Placeholder 2">
            <a:extLst>
              <a:ext uri="{FF2B5EF4-FFF2-40B4-BE49-F238E27FC236}">
                <a16:creationId xmlns:a16="http://schemas.microsoft.com/office/drawing/2014/main" id="{5D36E061-EC95-4ADA-958D-C43428DFC4A2}"/>
              </a:ext>
            </a:extLst>
          </p:cNvPr>
          <p:cNvGraphicFramePr>
            <a:graphicFrameLocks noGrp="1"/>
          </p:cNvGraphicFramePr>
          <p:nvPr>
            <p:ph idx="1"/>
          </p:nvPr>
        </p:nvGraphicFramePr>
        <p:xfrm>
          <a:off x="4907089" y="681628"/>
          <a:ext cx="6782539" cy="6001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application, shape&#10;&#10;Description automatically generated">
            <a:extLst>
              <a:ext uri="{FF2B5EF4-FFF2-40B4-BE49-F238E27FC236}">
                <a16:creationId xmlns:a16="http://schemas.microsoft.com/office/drawing/2014/main" id="{A5E19C6D-4C77-4F3E-B8BE-ADBF9482ACDB}"/>
              </a:ext>
            </a:extLst>
          </p:cNvPr>
          <p:cNvPicPr>
            <a:picLocks noChangeAspect="1"/>
          </p:cNvPicPr>
          <p:nvPr/>
        </p:nvPicPr>
        <p:blipFill>
          <a:blip r:embed="rId7"/>
          <a:stretch>
            <a:fillRect/>
          </a:stretch>
        </p:blipFill>
        <p:spPr>
          <a:xfrm>
            <a:off x="212541" y="4521869"/>
            <a:ext cx="4269463" cy="1660347"/>
          </a:xfrm>
          <a:prstGeom prst="rect">
            <a:avLst/>
          </a:prstGeom>
        </p:spPr>
      </p:pic>
    </p:spTree>
    <p:extLst>
      <p:ext uri="{BB962C8B-B14F-4D97-AF65-F5344CB8AC3E}">
        <p14:creationId xmlns:p14="http://schemas.microsoft.com/office/powerpoint/2010/main" val="20170289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76482359-712C-4926-8BAA-A1BF9AF37DC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kern="1200" dirty="0">
                <a:solidFill>
                  <a:srgbClr val="080808"/>
                </a:solidFill>
                <a:latin typeface="Algerian" panose="04020705040A02060702" pitchFamily="82" charset="0"/>
              </a:rPr>
              <a:t>Implementation</a:t>
            </a: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646931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0C18469-DD40-4F36-848A-A1E22357B17C}"/>
              </a:ext>
            </a:extLst>
          </p:cNvPr>
          <p:cNvPicPr>
            <a:picLocks noChangeAspect="1"/>
          </p:cNvPicPr>
          <p:nvPr/>
        </p:nvPicPr>
        <p:blipFill>
          <a:blip r:embed="rId2"/>
          <a:stretch>
            <a:fillRect/>
          </a:stretch>
        </p:blipFill>
        <p:spPr>
          <a:xfrm>
            <a:off x="643467" y="689103"/>
            <a:ext cx="10905066" cy="5479794"/>
          </a:xfrm>
          <a:prstGeom prst="rect">
            <a:avLst/>
          </a:prstGeom>
        </p:spPr>
      </p:pic>
    </p:spTree>
    <p:extLst>
      <p:ext uri="{BB962C8B-B14F-4D97-AF65-F5344CB8AC3E}">
        <p14:creationId xmlns:p14="http://schemas.microsoft.com/office/powerpoint/2010/main" val="383757364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D11DE6-F88A-461C-8348-D2182AAD6A3B}"/>
              </a:ext>
            </a:extLst>
          </p:cNvPr>
          <p:cNvPicPr>
            <a:picLocks noChangeAspect="1"/>
          </p:cNvPicPr>
          <p:nvPr/>
        </p:nvPicPr>
        <p:blipFill>
          <a:blip r:embed="rId2"/>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175676165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F53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D28026E-7ED5-4161-AC9D-39583A4325DA}"/>
              </a:ext>
            </a:extLst>
          </p:cNvPr>
          <p:cNvPicPr>
            <a:picLocks noChangeAspect="1"/>
          </p:cNvPicPr>
          <p:nvPr/>
        </p:nvPicPr>
        <p:blipFill>
          <a:blip r:embed="rId2"/>
          <a:stretch>
            <a:fillRect/>
          </a:stretch>
        </p:blipFill>
        <p:spPr>
          <a:xfrm>
            <a:off x="643467" y="716364"/>
            <a:ext cx="10905066" cy="5425271"/>
          </a:xfrm>
          <a:prstGeom prst="rect">
            <a:avLst/>
          </a:prstGeom>
        </p:spPr>
      </p:pic>
    </p:spTree>
    <p:extLst>
      <p:ext uri="{BB962C8B-B14F-4D97-AF65-F5344CB8AC3E}">
        <p14:creationId xmlns:p14="http://schemas.microsoft.com/office/powerpoint/2010/main" val="23722019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390</Words>
  <Application>Microsoft Office PowerPoint</Application>
  <PresentationFormat>Widescreen</PresentationFormat>
  <Paragraphs>29</Paragraphs>
  <Slides>16</Slides>
  <Notes>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Algerian</vt:lpstr>
      <vt:lpstr>Amasis MT Pro</vt:lpstr>
      <vt:lpstr>Arial</vt:lpstr>
      <vt:lpstr>Calibri</vt:lpstr>
      <vt:lpstr>Calibri Light</vt:lpstr>
      <vt:lpstr>Office Theme</vt:lpstr>
      <vt:lpstr>Office Theme</vt:lpstr>
      <vt:lpstr>PSFD PRESENTATION </vt:lpstr>
      <vt:lpstr>Handwritten Digit Recognition using Python</vt:lpstr>
      <vt:lpstr>Outline</vt:lpstr>
      <vt:lpstr>Abstract</vt:lpstr>
      <vt:lpstr>Introduction</vt:lpstr>
      <vt:lpstr>Implementation</vt:lpstr>
      <vt:lpstr>PowerPoint Presentation</vt:lpstr>
      <vt:lpstr>PowerPoint Presentation</vt:lpstr>
      <vt:lpstr>PowerPoint Presentation</vt:lpstr>
      <vt:lpstr>PowerPoint Presentation</vt:lpstr>
      <vt:lpstr>Results</vt:lpstr>
      <vt:lpstr>PowerPoint Presentation</vt:lpstr>
      <vt:lpstr>PowerPoint Presentation</vt:lpstr>
      <vt:lpstr>GITHUB commits: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chart</dc:title>
  <dc:creator>sree varun</dc:creator>
  <cp:lastModifiedBy>J  SUMANTH .</cp:lastModifiedBy>
  <cp:revision>8</cp:revision>
  <dcterms:created xsi:type="dcterms:W3CDTF">2022-02-28T09:00:48Z</dcterms:created>
  <dcterms:modified xsi:type="dcterms:W3CDTF">2022-04-09T03:23:01Z</dcterms:modified>
</cp:coreProperties>
</file>